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61" r:id="rId5"/>
    <p:sldId id="262" r:id="rId6"/>
    <p:sldId id="264" r:id="rId7"/>
    <p:sldId id="265" r:id="rId8"/>
    <p:sldId id="280" r:id="rId9"/>
    <p:sldId id="269" r:id="rId10"/>
    <p:sldId id="270" r:id="rId11"/>
    <p:sldId id="271" r:id="rId12"/>
    <p:sldId id="268" r:id="rId13"/>
    <p:sldId id="277" r:id="rId14"/>
    <p:sldId id="279" r:id="rId15"/>
    <p:sldId id="272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21AB"/>
    <a:srgbClr val="7D479B"/>
    <a:srgbClr val="BB1A8C"/>
    <a:srgbClr val="662C90"/>
    <a:srgbClr val="EF67A5"/>
    <a:srgbClr val="0171BB"/>
    <a:srgbClr val="0254A6"/>
    <a:srgbClr val="EC00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A5F9A0-A58E-4089-8A8F-64D5B7779733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6892D3-FDE8-476A-A94E-568490B51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376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8D73-212A-4FB9-B556-8F75EC81244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FA1A-4AAD-44DA-AEC8-6563D371D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27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8D73-212A-4FB9-B556-8F75EC81244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FA1A-4AAD-44DA-AEC8-6563D371D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111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8D73-212A-4FB9-B556-8F75EC81244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FA1A-4AAD-44DA-AEC8-6563D371D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594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8D73-212A-4FB9-B556-8F75EC81244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FA1A-4AAD-44DA-AEC8-6563D371D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227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8D73-212A-4FB9-B556-8F75EC81244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FA1A-4AAD-44DA-AEC8-6563D371D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940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8D73-212A-4FB9-B556-8F75EC81244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FA1A-4AAD-44DA-AEC8-6563D371D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251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8D73-212A-4FB9-B556-8F75EC81244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FA1A-4AAD-44DA-AEC8-6563D371D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273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8D73-212A-4FB9-B556-8F75EC81244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FA1A-4AAD-44DA-AEC8-6563D371D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8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8D73-212A-4FB9-B556-8F75EC81244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FA1A-4AAD-44DA-AEC8-6563D371D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43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8D73-212A-4FB9-B556-8F75EC81244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FA1A-4AAD-44DA-AEC8-6563D371D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975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8D73-212A-4FB9-B556-8F75EC81244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4FA1A-4AAD-44DA-AEC8-6563D371D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217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08D73-212A-4FB9-B556-8F75EC812447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4FA1A-4AAD-44DA-AEC8-6563D371D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13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2"/>
          <a:stretch/>
        </p:blipFill>
        <p:spPr>
          <a:xfrm>
            <a:off x="3431409" y="0"/>
            <a:ext cx="884103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6021662" cy="6858000"/>
          </a:xfrm>
          <a:prstGeom prst="rect">
            <a:avLst/>
          </a:prstGeom>
          <a:solidFill>
            <a:srgbClr val="BB1A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60349" y="1656722"/>
            <a:ext cx="46923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Globalization and</a:t>
            </a:r>
            <a:endParaRPr lang="en-US" sz="4800" dirty="0"/>
          </a:p>
        </p:txBody>
      </p:sp>
      <p:sp>
        <p:nvSpPr>
          <p:cNvPr id="14" name="TextBox 13"/>
          <p:cNvSpPr txBox="1"/>
          <p:nvPr/>
        </p:nvSpPr>
        <p:spPr>
          <a:xfrm>
            <a:off x="166354" y="2244653"/>
            <a:ext cx="5855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</a:t>
            </a:r>
            <a:r>
              <a:rPr lang="en-US" sz="48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uman development</a:t>
            </a:r>
            <a:endParaRPr lang="en-US" sz="48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2436" y="5789149"/>
            <a:ext cx="5109579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Jan </a:t>
            </a:r>
            <a:r>
              <a:rPr lang="en-US" sz="2200" b="1" dirty="0" err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Mühlfeit</a:t>
            </a:r>
            <a:endParaRPr lang="en-US" sz="2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200" i="1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Chairman </a:t>
            </a:r>
            <a:r>
              <a:rPr lang="en-US" sz="2200" i="1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Europe, Microsoft </a:t>
            </a:r>
            <a:r>
              <a:rPr lang="en-US" sz="2200" i="1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Corporation</a:t>
            </a:r>
          </a:p>
        </p:txBody>
      </p:sp>
      <p:grpSp>
        <p:nvGrpSpPr>
          <p:cNvPr id="16" name="Group 15"/>
          <p:cNvGrpSpPr/>
          <p:nvPr/>
        </p:nvGrpSpPr>
        <p:grpSpPr bwMode="black">
          <a:xfrm>
            <a:off x="366917" y="672382"/>
            <a:ext cx="824676" cy="1665632"/>
            <a:chOff x="2593975" y="2552700"/>
            <a:chExt cx="469901" cy="949325"/>
          </a:xfrm>
        </p:grpSpPr>
        <p:sp>
          <p:nvSpPr>
            <p:cNvPr id="17" name="Freeform 17"/>
            <p:cNvSpPr>
              <a:spLocks noEditPoints="1"/>
            </p:cNvSpPr>
            <p:nvPr/>
          </p:nvSpPr>
          <p:spPr bwMode="black">
            <a:xfrm>
              <a:off x="2593975" y="2835275"/>
              <a:ext cx="338138" cy="666750"/>
            </a:xfrm>
            <a:custGeom>
              <a:avLst/>
              <a:gdLst>
                <a:gd name="T0" fmla="*/ 580 w 1160"/>
                <a:gd name="T1" fmla="*/ 540 h 2287"/>
                <a:gd name="T2" fmla="*/ 731 w 1160"/>
                <a:gd name="T3" fmla="*/ 389 h 2287"/>
                <a:gd name="T4" fmla="*/ 580 w 1160"/>
                <a:gd name="T5" fmla="*/ 237 h 2287"/>
                <a:gd name="T6" fmla="*/ 428 w 1160"/>
                <a:gd name="T7" fmla="*/ 389 h 2287"/>
                <a:gd name="T8" fmla="*/ 580 w 1160"/>
                <a:gd name="T9" fmla="*/ 540 h 2287"/>
                <a:gd name="T10" fmla="*/ 1109 w 1160"/>
                <a:gd name="T11" fmla="*/ 22 h 2287"/>
                <a:gd name="T12" fmla="*/ 1000 w 1160"/>
                <a:gd name="T13" fmla="*/ 51 h 2287"/>
                <a:gd name="T14" fmla="*/ 691 w 1160"/>
                <a:gd name="T15" fmla="*/ 587 h 2287"/>
                <a:gd name="T16" fmla="*/ 469 w 1160"/>
                <a:gd name="T17" fmla="*/ 587 h 2287"/>
                <a:gd name="T18" fmla="*/ 159 w 1160"/>
                <a:gd name="T19" fmla="*/ 51 h 2287"/>
                <a:gd name="T20" fmla="*/ 51 w 1160"/>
                <a:gd name="T21" fmla="*/ 22 h 2287"/>
                <a:gd name="T22" fmla="*/ 22 w 1160"/>
                <a:gd name="T23" fmla="*/ 131 h 2287"/>
                <a:gd name="T24" fmla="*/ 377 w 1160"/>
                <a:gd name="T25" fmla="*/ 745 h 2287"/>
                <a:gd name="T26" fmla="*/ 377 w 1160"/>
                <a:gd name="T27" fmla="*/ 2194 h 2287"/>
                <a:gd name="T28" fmla="*/ 470 w 1160"/>
                <a:gd name="T29" fmla="*/ 2287 h 2287"/>
                <a:gd name="T30" fmla="*/ 562 w 1160"/>
                <a:gd name="T31" fmla="*/ 2194 h 2287"/>
                <a:gd name="T32" fmla="*/ 562 w 1160"/>
                <a:gd name="T33" fmla="*/ 1423 h 2287"/>
                <a:gd name="T34" fmla="*/ 598 w 1160"/>
                <a:gd name="T35" fmla="*/ 1423 h 2287"/>
                <a:gd name="T36" fmla="*/ 598 w 1160"/>
                <a:gd name="T37" fmla="*/ 2194 h 2287"/>
                <a:gd name="T38" fmla="*/ 690 w 1160"/>
                <a:gd name="T39" fmla="*/ 2287 h 2287"/>
                <a:gd name="T40" fmla="*/ 783 w 1160"/>
                <a:gd name="T41" fmla="*/ 2194 h 2287"/>
                <a:gd name="T42" fmla="*/ 783 w 1160"/>
                <a:gd name="T43" fmla="*/ 745 h 2287"/>
                <a:gd name="T44" fmla="*/ 1138 w 1160"/>
                <a:gd name="T45" fmla="*/ 131 h 2287"/>
                <a:gd name="T46" fmla="*/ 1109 w 1160"/>
                <a:gd name="T47" fmla="*/ 22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0" h="2287">
                  <a:moveTo>
                    <a:pt x="580" y="540"/>
                  </a:moveTo>
                  <a:cubicBezTo>
                    <a:pt x="664" y="540"/>
                    <a:pt x="731" y="473"/>
                    <a:pt x="731" y="389"/>
                  </a:cubicBezTo>
                  <a:cubicBezTo>
                    <a:pt x="731" y="305"/>
                    <a:pt x="664" y="237"/>
                    <a:pt x="580" y="237"/>
                  </a:cubicBezTo>
                  <a:cubicBezTo>
                    <a:pt x="496" y="237"/>
                    <a:pt x="428" y="305"/>
                    <a:pt x="428" y="389"/>
                  </a:cubicBezTo>
                  <a:cubicBezTo>
                    <a:pt x="428" y="473"/>
                    <a:pt x="496" y="540"/>
                    <a:pt x="580" y="540"/>
                  </a:cubicBezTo>
                  <a:close/>
                  <a:moveTo>
                    <a:pt x="1109" y="22"/>
                  </a:moveTo>
                  <a:cubicBezTo>
                    <a:pt x="1071" y="0"/>
                    <a:pt x="1022" y="13"/>
                    <a:pt x="1000" y="51"/>
                  </a:cubicBezTo>
                  <a:cubicBezTo>
                    <a:pt x="691" y="587"/>
                    <a:pt x="691" y="587"/>
                    <a:pt x="691" y="587"/>
                  </a:cubicBezTo>
                  <a:cubicBezTo>
                    <a:pt x="469" y="587"/>
                    <a:pt x="469" y="587"/>
                    <a:pt x="469" y="587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37" y="13"/>
                    <a:pt x="89" y="0"/>
                    <a:pt x="51" y="22"/>
                  </a:cubicBezTo>
                  <a:cubicBezTo>
                    <a:pt x="13" y="44"/>
                    <a:pt x="0" y="93"/>
                    <a:pt x="22" y="131"/>
                  </a:cubicBezTo>
                  <a:cubicBezTo>
                    <a:pt x="377" y="745"/>
                    <a:pt x="377" y="745"/>
                    <a:pt x="377" y="745"/>
                  </a:cubicBezTo>
                  <a:cubicBezTo>
                    <a:pt x="377" y="2194"/>
                    <a:pt x="377" y="2194"/>
                    <a:pt x="377" y="2194"/>
                  </a:cubicBezTo>
                  <a:cubicBezTo>
                    <a:pt x="377" y="2246"/>
                    <a:pt x="418" y="2287"/>
                    <a:pt x="470" y="2287"/>
                  </a:cubicBezTo>
                  <a:cubicBezTo>
                    <a:pt x="521" y="2287"/>
                    <a:pt x="562" y="2246"/>
                    <a:pt x="562" y="2194"/>
                  </a:cubicBezTo>
                  <a:cubicBezTo>
                    <a:pt x="562" y="1423"/>
                    <a:pt x="562" y="1423"/>
                    <a:pt x="562" y="1423"/>
                  </a:cubicBezTo>
                  <a:cubicBezTo>
                    <a:pt x="598" y="1423"/>
                    <a:pt x="598" y="1423"/>
                    <a:pt x="598" y="1423"/>
                  </a:cubicBezTo>
                  <a:cubicBezTo>
                    <a:pt x="598" y="2194"/>
                    <a:pt x="598" y="2194"/>
                    <a:pt x="598" y="2194"/>
                  </a:cubicBezTo>
                  <a:cubicBezTo>
                    <a:pt x="598" y="2246"/>
                    <a:pt x="639" y="2287"/>
                    <a:pt x="690" y="2287"/>
                  </a:cubicBezTo>
                  <a:cubicBezTo>
                    <a:pt x="742" y="2287"/>
                    <a:pt x="783" y="2246"/>
                    <a:pt x="783" y="2194"/>
                  </a:cubicBezTo>
                  <a:cubicBezTo>
                    <a:pt x="783" y="745"/>
                    <a:pt x="783" y="745"/>
                    <a:pt x="783" y="745"/>
                  </a:cubicBezTo>
                  <a:cubicBezTo>
                    <a:pt x="1138" y="131"/>
                    <a:pt x="1138" y="131"/>
                    <a:pt x="1138" y="131"/>
                  </a:cubicBezTo>
                  <a:cubicBezTo>
                    <a:pt x="1160" y="93"/>
                    <a:pt x="1147" y="44"/>
                    <a:pt x="110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black">
            <a:xfrm>
              <a:off x="2649538" y="2552700"/>
              <a:ext cx="414338" cy="325438"/>
            </a:xfrm>
            <a:custGeom>
              <a:avLst/>
              <a:gdLst>
                <a:gd name="T0" fmla="*/ 1304 w 1423"/>
                <a:gd name="T1" fmla="*/ 301 h 1114"/>
                <a:gd name="T2" fmla="*/ 1302 w 1423"/>
                <a:gd name="T3" fmla="*/ 297 h 1114"/>
                <a:gd name="T4" fmla="*/ 719 w 1423"/>
                <a:gd name="T5" fmla="*/ 113 h 1114"/>
                <a:gd name="T6" fmla="*/ 496 w 1423"/>
                <a:gd name="T7" fmla="*/ 416 h 1114"/>
                <a:gd name="T8" fmla="*/ 441 w 1423"/>
                <a:gd name="T9" fmla="*/ 482 h 1114"/>
                <a:gd name="T10" fmla="*/ 375 w 1423"/>
                <a:gd name="T11" fmla="*/ 536 h 1114"/>
                <a:gd name="T12" fmla="*/ 290 w 1423"/>
                <a:gd name="T13" fmla="*/ 648 h 1114"/>
                <a:gd name="T14" fmla="*/ 470 w 1423"/>
                <a:gd name="T15" fmla="*/ 973 h 1114"/>
                <a:gd name="T16" fmla="*/ 610 w 1423"/>
                <a:gd name="T17" fmla="*/ 960 h 1114"/>
                <a:gd name="T18" fmla="*/ 775 w 1423"/>
                <a:gd name="T19" fmla="*/ 921 h 1114"/>
                <a:gd name="T20" fmla="*/ 932 w 1423"/>
                <a:gd name="T21" fmla="*/ 927 h 1114"/>
                <a:gd name="T22" fmla="*/ 1151 w 1423"/>
                <a:gd name="T23" fmla="*/ 893 h 1114"/>
                <a:gd name="T24" fmla="*/ 1304 w 1423"/>
                <a:gd name="T25" fmla="*/ 301 h 1114"/>
                <a:gd name="T26" fmla="*/ 1024 w 1423"/>
                <a:gd name="T27" fmla="*/ 311 h 1114"/>
                <a:gd name="T28" fmla="*/ 1024 w 1423"/>
                <a:gd name="T29" fmla="*/ 311 h 1114"/>
                <a:gd name="T30" fmla="*/ 873 w 1423"/>
                <a:gd name="T31" fmla="*/ 299 h 1114"/>
                <a:gd name="T32" fmla="*/ 873 w 1423"/>
                <a:gd name="T33" fmla="*/ 299 h 1114"/>
                <a:gd name="T34" fmla="*/ 799 w 1423"/>
                <a:gd name="T35" fmla="*/ 278 h 1114"/>
                <a:gd name="T36" fmla="*/ 821 w 1423"/>
                <a:gd name="T37" fmla="*/ 203 h 1114"/>
                <a:gd name="T38" fmla="*/ 828 w 1423"/>
                <a:gd name="T39" fmla="*/ 200 h 1114"/>
                <a:gd name="T40" fmla="*/ 1101 w 1423"/>
                <a:gd name="T41" fmla="*/ 234 h 1114"/>
                <a:gd name="T42" fmla="*/ 1108 w 1423"/>
                <a:gd name="T43" fmla="*/ 244 h 1114"/>
                <a:gd name="T44" fmla="*/ 1087 w 1423"/>
                <a:gd name="T45" fmla="*/ 318 h 1114"/>
                <a:gd name="T46" fmla="*/ 1024 w 1423"/>
                <a:gd name="T47" fmla="*/ 311 h 1114"/>
                <a:gd name="T48" fmla="*/ 14 w 1423"/>
                <a:gd name="T49" fmla="*/ 967 h 1114"/>
                <a:gd name="T50" fmla="*/ 53 w 1423"/>
                <a:gd name="T51" fmla="*/ 1037 h 1114"/>
                <a:gd name="T52" fmla="*/ 115 w 1423"/>
                <a:gd name="T53" fmla="*/ 1064 h 1114"/>
                <a:gd name="T54" fmla="*/ 24 w 1423"/>
                <a:gd name="T55" fmla="*/ 900 h 1114"/>
                <a:gd name="T56" fmla="*/ 14 w 1423"/>
                <a:gd name="T57" fmla="*/ 967 h 1114"/>
                <a:gd name="T58" fmla="*/ 400 w 1423"/>
                <a:gd name="T59" fmla="*/ 959 h 1114"/>
                <a:gd name="T60" fmla="*/ 265 w 1423"/>
                <a:gd name="T61" fmla="*/ 714 h 1114"/>
                <a:gd name="T62" fmla="*/ 190 w 1423"/>
                <a:gd name="T63" fmla="*/ 686 h 1114"/>
                <a:gd name="T64" fmla="*/ 175 w 1423"/>
                <a:gd name="T65" fmla="*/ 764 h 1114"/>
                <a:gd name="T66" fmla="*/ 310 w 1423"/>
                <a:gd name="T67" fmla="*/ 1008 h 1114"/>
                <a:gd name="T68" fmla="*/ 385 w 1423"/>
                <a:gd name="T69" fmla="*/ 1037 h 1114"/>
                <a:gd name="T70" fmla="*/ 400 w 1423"/>
                <a:gd name="T71" fmla="*/ 959 h 1114"/>
                <a:gd name="T72" fmla="*/ 266 w 1423"/>
                <a:gd name="T73" fmla="*/ 1026 h 1114"/>
                <a:gd name="T74" fmla="*/ 136 w 1423"/>
                <a:gd name="T75" fmla="*/ 792 h 1114"/>
                <a:gd name="T76" fmla="*/ 65 w 1423"/>
                <a:gd name="T77" fmla="*/ 764 h 1114"/>
                <a:gd name="T78" fmla="*/ 50 w 1423"/>
                <a:gd name="T79" fmla="*/ 840 h 1114"/>
                <a:gd name="T80" fmla="*/ 180 w 1423"/>
                <a:gd name="T81" fmla="*/ 1074 h 1114"/>
                <a:gd name="T82" fmla="*/ 251 w 1423"/>
                <a:gd name="T83" fmla="*/ 1101 h 1114"/>
                <a:gd name="T84" fmla="*/ 266 w 1423"/>
                <a:gd name="T85" fmla="*/ 1026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3" h="1114">
                  <a:moveTo>
                    <a:pt x="1304" y="301"/>
                  </a:moveTo>
                  <a:cubicBezTo>
                    <a:pt x="1303" y="298"/>
                    <a:pt x="1304" y="300"/>
                    <a:pt x="1302" y="297"/>
                  </a:cubicBezTo>
                  <a:cubicBezTo>
                    <a:pt x="1184" y="83"/>
                    <a:pt x="922" y="0"/>
                    <a:pt x="719" y="113"/>
                  </a:cubicBezTo>
                  <a:cubicBezTo>
                    <a:pt x="602" y="177"/>
                    <a:pt x="570" y="311"/>
                    <a:pt x="496" y="416"/>
                  </a:cubicBezTo>
                  <a:cubicBezTo>
                    <a:pt x="476" y="444"/>
                    <a:pt x="458" y="465"/>
                    <a:pt x="441" y="482"/>
                  </a:cubicBezTo>
                  <a:cubicBezTo>
                    <a:pt x="418" y="504"/>
                    <a:pt x="397" y="520"/>
                    <a:pt x="375" y="536"/>
                  </a:cubicBezTo>
                  <a:cubicBezTo>
                    <a:pt x="334" y="566"/>
                    <a:pt x="296" y="593"/>
                    <a:pt x="290" y="648"/>
                  </a:cubicBezTo>
                  <a:cubicBezTo>
                    <a:pt x="470" y="973"/>
                    <a:pt x="470" y="973"/>
                    <a:pt x="470" y="973"/>
                  </a:cubicBezTo>
                  <a:cubicBezTo>
                    <a:pt x="519" y="997"/>
                    <a:pt x="563" y="978"/>
                    <a:pt x="610" y="960"/>
                  </a:cubicBezTo>
                  <a:cubicBezTo>
                    <a:pt x="654" y="943"/>
                    <a:pt x="697" y="925"/>
                    <a:pt x="775" y="921"/>
                  </a:cubicBezTo>
                  <a:cubicBezTo>
                    <a:pt x="827" y="918"/>
                    <a:pt x="880" y="924"/>
                    <a:pt x="932" y="927"/>
                  </a:cubicBezTo>
                  <a:cubicBezTo>
                    <a:pt x="1008" y="932"/>
                    <a:pt x="1082" y="931"/>
                    <a:pt x="1151" y="893"/>
                  </a:cubicBezTo>
                  <a:cubicBezTo>
                    <a:pt x="1354" y="780"/>
                    <a:pt x="1423" y="515"/>
                    <a:pt x="1304" y="301"/>
                  </a:cubicBezTo>
                  <a:close/>
                  <a:moveTo>
                    <a:pt x="1024" y="311"/>
                  </a:moveTo>
                  <a:cubicBezTo>
                    <a:pt x="1024" y="311"/>
                    <a:pt x="1024" y="311"/>
                    <a:pt x="1024" y="311"/>
                  </a:cubicBezTo>
                  <a:cubicBezTo>
                    <a:pt x="983" y="270"/>
                    <a:pt x="917" y="279"/>
                    <a:pt x="873" y="299"/>
                  </a:cubicBezTo>
                  <a:cubicBezTo>
                    <a:pt x="873" y="299"/>
                    <a:pt x="873" y="299"/>
                    <a:pt x="873" y="299"/>
                  </a:cubicBezTo>
                  <a:cubicBezTo>
                    <a:pt x="847" y="313"/>
                    <a:pt x="814" y="304"/>
                    <a:pt x="799" y="278"/>
                  </a:cubicBezTo>
                  <a:cubicBezTo>
                    <a:pt x="785" y="251"/>
                    <a:pt x="794" y="218"/>
                    <a:pt x="821" y="203"/>
                  </a:cubicBezTo>
                  <a:cubicBezTo>
                    <a:pt x="823" y="202"/>
                    <a:pt x="828" y="200"/>
                    <a:pt x="828" y="200"/>
                  </a:cubicBezTo>
                  <a:cubicBezTo>
                    <a:pt x="927" y="155"/>
                    <a:pt x="1035" y="168"/>
                    <a:pt x="1101" y="234"/>
                  </a:cubicBezTo>
                  <a:cubicBezTo>
                    <a:pt x="1101" y="234"/>
                    <a:pt x="1106" y="240"/>
                    <a:pt x="1108" y="244"/>
                  </a:cubicBezTo>
                  <a:cubicBezTo>
                    <a:pt x="1122" y="270"/>
                    <a:pt x="1113" y="303"/>
                    <a:pt x="1087" y="318"/>
                  </a:cubicBezTo>
                  <a:cubicBezTo>
                    <a:pt x="1066" y="329"/>
                    <a:pt x="1041" y="326"/>
                    <a:pt x="1024" y="311"/>
                  </a:cubicBezTo>
                  <a:close/>
                  <a:moveTo>
                    <a:pt x="14" y="967"/>
                  </a:moveTo>
                  <a:cubicBezTo>
                    <a:pt x="53" y="1037"/>
                    <a:pt x="53" y="1037"/>
                    <a:pt x="53" y="1037"/>
                  </a:cubicBezTo>
                  <a:cubicBezTo>
                    <a:pt x="67" y="1062"/>
                    <a:pt x="94" y="1074"/>
                    <a:pt x="115" y="1064"/>
                  </a:cubicBezTo>
                  <a:cubicBezTo>
                    <a:pt x="24" y="900"/>
                    <a:pt x="24" y="900"/>
                    <a:pt x="24" y="900"/>
                  </a:cubicBezTo>
                  <a:cubicBezTo>
                    <a:pt x="5" y="912"/>
                    <a:pt x="0" y="941"/>
                    <a:pt x="14" y="967"/>
                  </a:cubicBezTo>
                  <a:close/>
                  <a:moveTo>
                    <a:pt x="400" y="959"/>
                  </a:moveTo>
                  <a:cubicBezTo>
                    <a:pt x="265" y="714"/>
                    <a:pt x="265" y="714"/>
                    <a:pt x="265" y="714"/>
                  </a:cubicBezTo>
                  <a:cubicBezTo>
                    <a:pt x="248" y="685"/>
                    <a:pt x="215" y="672"/>
                    <a:pt x="190" y="686"/>
                  </a:cubicBezTo>
                  <a:cubicBezTo>
                    <a:pt x="166" y="699"/>
                    <a:pt x="159" y="734"/>
                    <a:pt x="175" y="764"/>
                  </a:cubicBezTo>
                  <a:cubicBezTo>
                    <a:pt x="310" y="1008"/>
                    <a:pt x="310" y="1008"/>
                    <a:pt x="310" y="1008"/>
                  </a:cubicBezTo>
                  <a:cubicBezTo>
                    <a:pt x="327" y="1038"/>
                    <a:pt x="360" y="1051"/>
                    <a:pt x="385" y="1037"/>
                  </a:cubicBezTo>
                  <a:cubicBezTo>
                    <a:pt x="410" y="1023"/>
                    <a:pt x="416" y="988"/>
                    <a:pt x="400" y="959"/>
                  </a:cubicBezTo>
                  <a:close/>
                  <a:moveTo>
                    <a:pt x="266" y="1026"/>
                  </a:moveTo>
                  <a:cubicBezTo>
                    <a:pt x="136" y="792"/>
                    <a:pt x="136" y="792"/>
                    <a:pt x="136" y="792"/>
                  </a:cubicBezTo>
                  <a:cubicBezTo>
                    <a:pt x="121" y="764"/>
                    <a:pt x="89" y="751"/>
                    <a:pt x="65" y="764"/>
                  </a:cubicBezTo>
                  <a:cubicBezTo>
                    <a:pt x="41" y="778"/>
                    <a:pt x="35" y="811"/>
                    <a:pt x="50" y="840"/>
                  </a:cubicBezTo>
                  <a:cubicBezTo>
                    <a:pt x="180" y="1074"/>
                    <a:pt x="180" y="1074"/>
                    <a:pt x="180" y="1074"/>
                  </a:cubicBezTo>
                  <a:cubicBezTo>
                    <a:pt x="196" y="1102"/>
                    <a:pt x="228" y="1114"/>
                    <a:pt x="251" y="1101"/>
                  </a:cubicBezTo>
                  <a:cubicBezTo>
                    <a:pt x="275" y="1088"/>
                    <a:pt x="282" y="1055"/>
                    <a:pt x="266" y="10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419770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2C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5761" y="253219"/>
            <a:ext cx="54999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Management vs Leadership</a:t>
            </a:r>
            <a:endParaRPr lang="en-US" sz="36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Diamond 5"/>
          <p:cNvSpPr/>
          <p:nvPr/>
        </p:nvSpPr>
        <p:spPr>
          <a:xfrm>
            <a:off x="1912034" y="1267653"/>
            <a:ext cx="2712721" cy="2712721"/>
          </a:xfrm>
          <a:prstGeom prst="diamond">
            <a:avLst/>
          </a:prstGeom>
          <a:solidFill>
            <a:srgbClr val="F721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WHY</a:t>
            </a:r>
            <a:endParaRPr lang="en-US" sz="3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Diamond 6"/>
          <p:cNvSpPr/>
          <p:nvPr/>
        </p:nvSpPr>
        <p:spPr>
          <a:xfrm>
            <a:off x="365761" y="2867465"/>
            <a:ext cx="2818226" cy="2818226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WHAT</a:t>
            </a:r>
            <a:endParaRPr lang="en-US" sz="3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Diamond 7"/>
          <p:cNvSpPr/>
          <p:nvPr/>
        </p:nvSpPr>
        <p:spPr>
          <a:xfrm>
            <a:off x="3352801" y="2867465"/>
            <a:ext cx="2818226" cy="2818226"/>
          </a:xfrm>
          <a:prstGeom prst="diamond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HOW</a:t>
            </a:r>
            <a:endParaRPr lang="en-US" sz="3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0189" t="12863" r="34079"/>
          <a:stretch/>
        </p:blipFill>
        <p:spPr>
          <a:xfrm>
            <a:off x="7174523" y="576384"/>
            <a:ext cx="4642339" cy="457434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174522" y="5150727"/>
            <a:ext cx="4642339" cy="1294227"/>
          </a:xfrm>
          <a:prstGeom prst="rect">
            <a:avLst/>
          </a:prstGeom>
          <a:solidFill>
            <a:srgbClr val="662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Vision needs to create faith</a:t>
            </a:r>
            <a:endParaRPr lang="en-US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16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4052" y="902488"/>
            <a:ext cx="59202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Motivation vs Inspiration</a:t>
            </a:r>
            <a:endParaRPr lang="en-US" sz="44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052" y="1671929"/>
            <a:ext cx="7991182" cy="41046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309" y="902488"/>
            <a:ext cx="1994832" cy="22493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7309" y="3344445"/>
            <a:ext cx="3036204" cy="283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0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2031" y="253218"/>
            <a:ext cx="82155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Bad news </a:t>
            </a:r>
            <a:br>
              <a:rPr lang="en-US" sz="66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en-US" sz="66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need to travel fast</a:t>
            </a:r>
            <a:endParaRPr lang="en-US" sz="6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7422" y="2846111"/>
            <a:ext cx="6895174" cy="381642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34" descr="C:\Users\sakuu\Documents\Ballmer WPC\AI\Travel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7107949" y="1387279"/>
            <a:ext cx="812161" cy="81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03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D47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4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610" y="2270693"/>
            <a:ext cx="6166625" cy="4386733"/>
          </a:xfrm>
          <a:prstGeom prst="rect">
            <a:avLst/>
          </a:prstGeom>
        </p:spPr>
      </p:pic>
      <p:sp>
        <p:nvSpPr>
          <p:cNvPr id="7" name="Freeform 24"/>
          <p:cNvSpPr>
            <a:spLocks noEditPoints="1"/>
          </p:cNvSpPr>
          <p:nvPr/>
        </p:nvSpPr>
        <p:spPr bwMode="black">
          <a:xfrm>
            <a:off x="223024" y="4621197"/>
            <a:ext cx="1572322" cy="1824033"/>
          </a:xfrm>
          <a:custGeom>
            <a:avLst/>
            <a:gdLst>
              <a:gd name="T0" fmla="*/ 126 w 259"/>
              <a:gd name="T1" fmla="*/ 53 h 300"/>
              <a:gd name="T2" fmla="*/ 120 w 259"/>
              <a:gd name="T3" fmla="*/ 38 h 300"/>
              <a:gd name="T4" fmla="*/ 77 w 259"/>
              <a:gd name="T5" fmla="*/ 43 h 300"/>
              <a:gd name="T6" fmla="*/ 105 w 259"/>
              <a:gd name="T7" fmla="*/ 53 h 300"/>
              <a:gd name="T8" fmla="*/ 105 w 259"/>
              <a:gd name="T9" fmla="*/ 53 h 300"/>
              <a:gd name="T10" fmla="*/ 84 w 259"/>
              <a:gd name="T11" fmla="*/ 136 h 300"/>
              <a:gd name="T12" fmla="*/ 79 w 259"/>
              <a:gd name="T13" fmla="*/ 124 h 300"/>
              <a:gd name="T14" fmla="*/ 45 w 259"/>
              <a:gd name="T15" fmla="*/ 128 h 300"/>
              <a:gd name="T16" fmla="*/ 67 w 259"/>
              <a:gd name="T17" fmla="*/ 136 h 300"/>
              <a:gd name="T18" fmla="*/ 67 w 259"/>
              <a:gd name="T19" fmla="*/ 136 h 300"/>
              <a:gd name="T20" fmla="*/ 35 w 259"/>
              <a:gd name="T21" fmla="*/ 69 h 300"/>
              <a:gd name="T22" fmla="*/ 32 w 259"/>
              <a:gd name="T23" fmla="*/ 63 h 300"/>
              <a:gd name="T24" fmla="*/ 15 w 259"/>
              <a:gd name="T25" fmla="*/ 65 h 300"/>
              <a:gd name="T26" fmla="*/ 26 w 259"/>
              <a:gd name="T27" fmla="*/ 69 h 300"/>
              <a:gd name="T28" fmla="*/ 26 w 259"/>
              <a:gd name="T29" fmla="*/ 69 h 300"/>
              <a:gd name="T30" fmla="*/ 233 w 259"/>
              <a:gd name="T31" fmla="*/ 19 h 300"/>
              <a:gd name="T32" fmla="*/ 231 w 259"/>
              <a:gd name="T33" fmla="*/ 13 h 300"/>
              <a:gd name="T34" fmla="*/ 214 w 259"/>
              <a:gd name="T35" fmla="*/ 15 h 300"/>
              <a:gd name="T36" fmla="*/ 225 w 259"/>
              <a:gd name="T37" fmla="*/ 19 h 300"/>
              <a:gd name="T38" fmla="*/ 225 w 259"/>
              <a:gd name="T39" fmla="*/ 19 h 300"/>
              <a:gd name="T40" fmla="*/ 248 w 259"/>
              <a:gd name="T41" fmla="*/ 141 h 300"/>
              <a:gd name="T42" fmla="*/ 246 w 259"/>
              <a:gd name="T43" fmla="*/ 135 h 300"/>
              <a:gd name="T44" fmla="*/ 229 w 259"/>
              <a:gd name="T45" fmla="*/ 136 h 300"/>
              <a:gd name="T46" fmla="*/ 240 w 259"/>
              <a:gd name="T47" fmla="*/ 141 h 300"/>
              <a:gd name="T48" fmla="*/ 240 w 259"/>
              <a:gd name="T49" fmla="*/ 141 h 300"/>
              <a:gd name="T50" fmla="*/ 20 w 259"/>
              <a:gd name="T51" fmla="*/ 162 h 300"/>
              <a:gd name="T52" fmla="*/ 17 w 259"/>
              <a:gd name="T53" fmla="*/ 156 h 300"/>
              <a:gd name="T54" fmla="*/ 0 w 259"/>
              <a:gd name="T55" fmla="*/ 158 h 300"/>
              <a:gd name="T56" fmla="*/ 11 w 259"/>
              <a:gd name="T57" fmla="*/ 162 h 300"/>
              <a:gd name="T58" fmla="*/ 11 w 259"/>
              <a:gd name="T59" fmla="*/ 162 h 300"/>
              <a:gd name="T60" fmla="*/ 226 w 259"/>
              <a:gd name="T61" fmla="*/ 100 h 300"/>
              <a:gd name="T62" fmla="*/ 219 w 259"/>
              <a:gd name="T63" fmla="*/ 82 h 300"/>
              <a:gd name="T64" fmla="*/ 168 w 259"/>
              <a:gd name="T65" fmla="*/ 88 h 300"/>
              <a:gd name="T66" fmla="*/ 201 w 259"/>
              <a:gd name="T67" fmla="*/ 100 h 300"/>
              <a:gd name="T68" fmla="*/ 201 w 259"/>
              <a:gd name="T69" fmla="*/ 100 h 300"/>
              <a:gd name="T70" fmla="*/ 223 w 259"/>
              <a:gd name="T71" fmla="*/ 146 h 300"/>
              <a:gd name="T72" fmla="*/ 156 w 259"/>
              <a:gd name="T73" fmla="*/ 178 h 300"/>
              <a:gd name="T74" fmla="*/ 150 w 259"/>
              <a:gd name="T75" fmla="*/ 178 h 300"/>
              <a:gd name="T76" fmla="*/ 206 w 259"/>
              <a:gd name="T77" fmla="*/ 17 h 300"/>
              <a:gd name="T78" fmla="*/ 120 w 259"/>
              <a:gd name="T79" fmla="*/ 69 h 300"/>
              <a:gd name="T80" fmla="*/ 54 w 259"/>
              <a:gd name="T81" fmla="*/ 62 h 300"/>
              <a:gd name="T82" fmla="*/ 103 w 259"/>
              <a:gd name="T83" fmla="*/ 178 h 300"/>
              <a:gd name="T84" fmla="*/ 97 w 259"/>
              <a:gd name="T85" fmla="*/ 178 h 300"/>
              <a:gd name="T86" fmla="*/ 36 w 259"/>
              <a:gd name="T87" fmla="*/ 160 h 300"/>
              <a:gd name="T88" fmla="*/ 22 w 259"/>
              <a:gd name="T89" fmla="*/ 236 h 300"/>
              <a:gd name="T90" fmla="*/ 60 w 259"/>
              <a:gd name="T91" fmla="*/ 294 h 300"/>
              <a:gd name="T92" fmla="*/ 212 w 259"/>
              <a:gd name="T93" fmla="*/ 195 h 300"/>
              <a:gd name="T94" fmla="*/ 250 w 259"/>
              <a:gd name="T95" fmla="*/ 231 h 300"/>
              <a:gd name="T96" fmla="*/ 113 w 259"/>
              <a:gd name="T97" fmla="*/ 21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9" h="300">
                <a:moveTo>
                  <a:pt x="115" y="81"/>
                </a:moveTo>
                <a:cubicBezTo>
                  <a:pt x="115" y="81"/>
                  <a:pt x="115" y="52"/>
                  <a:pt x="120" y="47"/>
                </a:cubicBezTo>
                <a:cubicBezTo>
                  <a:pt x="125" y="42"/>
                  <a:pt x="153" y="43"/>
                  <a:pt x="153" y="43"/>
                </a:cubicBezTo>
                <a:cubicBezTo>
                  <a:pt x="153" y="43"/>
                  <a:pt x="131" y="48"/>
                  <a:pt x="126" y="53"/>
                </a:cubicBezTo>
                <a:cubicBezTo>
                  <a:pt x="120" y="58"/>
                  <a:pt x="115" y="81"/>
                  <a:pt x="115" y="81"/>
                </a:cubicBezTo>
                <a:close/>
                <a:moveTo>
                  <a:pt x="126" y="32"/>
                </a:moveTo>
                <a:cubicBezTo>
                  <a:pt x="120" y="27"/>
                  <a:pt x="115" y="5"/>
                  <a:pt x="115" y="5"/>
                </a:cubicBezTo>
                <a:cubicBezTo>
                  <a:pt x="115" y="5"/>
                  <a:pt x="115" y="33"/>
                  <a:pt x="120" y="38"/>
                </a:cubicBezTo>
                <a:cubicBezTo>
                  <a:pt x="125" y="43"/>
                  <a:pt x="153" y="43"/>
                  <a:pt x="153" y="43"/>
                </a:cubicBezTo>
                <a:cubicBezTo>
                  <a:pt x="153" y="43"/>
                  <a:pt x="131" y="38"/>
                  <a:pt x="126" y="32"/>
                </a:cubicBezTo>
                <a:close/>
                <a:moveTo>
                  <a:pt x="105" y="32"/>
                </a:moveTo>
                <a:cubicBezTo>
                  <a:pt x="100" y="38"/>
                  <a:pt x="77" y="43"/>
                  <a:pt x="77" y="43"/>
                </a:cubicBezTo>
                <a:cubicBezTo>
                  <a:pt x="77" y="43"/>
                  <a:pt x="105" y="43"/>
                  <a:pt x="111" y="38"/>
                </a:cubicBezTo>
                <a:cubicBezTo>
                  <a:pt x="116" y="33"/>
                  <a:pt x="115" y="5"/>
                  <a:pt x="115" y="5"/>
                </a:cubicBezTo>
                <a:cubicBezTo>
                  <a:pt x="115" y="5"/>
                  <a:pt x="110" y="27"/>
                  <a:pt x="105" y="32"/>
                </a:cubicBezTo>
                <a:close/>
                <a:moveTo>
                  <a:pt x="105" y="53"/>
                </a:moveTo>
                <a:cubicBezTo>
                  <a:pt x="110" y="58"/>
                  <a:pt x="115" y="81"/>
                  <a:pt x="115" y="81"/>
                </a:cubicBezTo>
                <a:cubicBezTo>
                  <a:pt x="115" y="81"/>
                  <a:pt x="116" y="52"/>
                  <a:pt x="111" y="47"/>
                </a:cubicBezTo>
                <a:cubicBezTo>
                  <a:pt x="105" y="42"/>
                  <a:pt x="77" y="43"/>
                  <a:pt x="77" y="43"/>
                </a:cubicBezTo>
                <a:cubicBezTo>
                  <a:pt x="77" y="43"/>
                  <a:pt x="100" y="48"/>
                  <a:pt x="105" y="53"/>
                </a:cubicBezTo>
                <a:close/>
                <a:moveTo>
                  <a:pt x="75" y="158"/>
                </a:moveTo>
                <a:cubicBezTo>
                  <a:pt x="75" y="158"/>
                  <a:pt x="75" y="136"/>
                  <a:pt x="79" y="131"/>
                </a:cubicBezTo>
                <a:cubicBezTo>
                  <a:pt x="83" y="127"/>
                  <a:pt x="106" y="128"/>
                  <a:pt x="106" y="128"/>
                </a:cubicBezTo>
                <a:cubicBezTo>
                  <a:pt x="106" y="128"/>
                  <a:pt x="88" y="132"/>
                  <a:pt x="84" y="136"/>
                </a:cubicBezTo>
                <a:cubicBezTo>
                  <a:pt x="79" y="140"/>
                  <a:pt x="75" y="158"/>
                  <a:pt x="75" y="158"/>
                </a:cubicBezTo>
                <a:close/>
                <a:moveTo>
                  <a:pt x="84" y="119"/>
                </a:moveTo>
                <a:cubicBezTo>
                  <a:pt x="79" y="115"/>
                  <a:pt x="75" y="97"/>
                  <a:pt x="75" y="97"/>
                </a:cubicBezTo>
                <a:cubicBezTo>
                  <a:pt x="75" y="97"/>
                  <a:pt x="75" y="120"/>
                  <a:pt x="79" y="124"/>
                </a:cubicBezTo>
                <a:cubicBezTo>
                  <a:pt x="83" y="128"/>
                  <a:pt x="106" y="128"/>
                  <a:pt x="106" y="128"/>
                </a:cubicBezTo>
                <a:cubicBezTo>
                  <a:pt x="106" y="128"/>
                  <a:pt x="88" y="124"/>
                  <a:pt x="84" y="119"/>
                </a:cubicBezTo>
                <a:close/>
                <a:moveTo>
                  <a:pt x="67" y="119"/>
                </a:moveTo>
                <a:cubicBezTo>
                  <a:pt x="63" y="124"/>
                  <a:pt x="45" y="128"/>
                  <a:pt x="45" y="128"/>
                </a:cubicBezTo>
                <a:cubicBezTo>
                  <a:pt x="45" y="128"/>
                  <a:pt x="68" y="128"/>
                  <a:pt x="72" y="124"/>
                </a:cubicBezTo>
                <a:cubicBezTo>
                  <a:pt x="76" y="120"/>
                  <a:pt x="75" y="97"/>
                  <a:pt x="75" y="97"/>
                </a:cubicBezTo>
                <a:cubicBezTo>
                  <a:pt x="75" y="97"/>
                  <a:pt x="71" y="115"/>
                  <a:pt x="67" y="119"/>
                </a:cubicBezTo>
                <a:close/>
                <a:moveTo>
                  <a:pt x="67" y="136"/>
                </a:moveTo>
                <a:cubicBezTo>
                  <a:pt x="71" y="140"/>
                  <a:pt x="75" y="158"/>
                  <a:pt x="75" y="158"/>
                </a:cubicBezTo>
                <a:cubicBezTo>
                  <a:pt x="75" y="158"/>
                  <a:pt x="76" y="136"/>
                  <a:pt x="72" y="131"/>
                </a:cubicBezTo>
                <a:cubicBezTo>
                  <a:pt x="68" y="127"/>
                  <a:pt x="45" y="128"/>
                  <a:pt x="45" y="128"/>
                </a:cubicBezTo>
                <a:cubicBezTo>
                  <a:pt x="45" y="128"/>
                  <a:pt x="63" y="132"/>
                  <a:pt x="67" y="136"/>
                </a:cubicBezTo>
                <a:close/>
                <a:moveTo>
                  <a:pt x="31" y="80"/>
                </a:moveTo>
                <a:cubicBezTo>
                  <a:pt x="31" y="80"/>
                  <a:pt x="30" y="69"/>
                  <a:pt x="32" y="67"/>
                </a:cubicBezTo>
                <a:cubicBezTo>
                  <a:pt x="35" y="65"/>
                  <a:pt x="46" y="65"/>
                  <a:pt x="46" y="65"/>
                </a:cubicBezTo>
                <a:cubicBezTo>
                  <a:pt x="46" y="65"/>
                  <a:pt x="37" y="67"/>
                  <a:pt x="35" y="69"/>
                </a:cubicBezTo>
                <a:cubicBezTo>
                  <a:pt x="33" y="71"/>
                  <a:pt x="31" y="80"/>
                  <a:pt x="31" y="80"/>
                </a:cubicBezTo>
                <a:close/>
                <a:moveTo>
                  <a:pt x="35" y="61"/>
                </a:moveTo>
                <a:cubicBezTo>
                  <a:pt x="33" y="59"/>
                  <a:pt x="31" y="50"/>
                  <a:pt x="31" y="50"/>
                </a:cubicBezTo>
                <a:cubicBezTo>
                  <a:pt x="31" y="50"/>
                  <a:pt x="30" y="61"/>
                  <a:pt x="32" y="63"/>
                </a:cubicBezTo>
                <a:cubicBezTo>
                  <a:pt x="35" y="65"/>
                  <a:pt x="46" y="65"/>
                  <a:pt x="46" y="65"/>
                </a:cubicBezTo>
                <a:cubicBezTo>
                  <a:pt x="46" y="65"/>
                  <a:pt x="37" y="63"/>
                  <a:pt x="35" y="61"/>
                </a:cubicBezTo>
                <a:close/>
                <a:moveTo>
                  <a:pt x="26" y="61"/>
                </a:moveTo>
                <a:cubicBezTo>
                  <a:pt x="24" y="63"/>
                  <a:pt x="15" y="65"/>
                  <a:pt x="15" y="65"/>
                </a:cubicBezTo>
                <a:cubicBezTo>
                  <a:pt x="15" y="65"/>
                  <a:pt x="27" y="65"/>
                  <a:pt x="29" y="63"/>
                </a:cubicBezTo>
                <a:cubicBezTo>
                  <a:pt x="31" y="61"/>
                  <a:pt x="31" y="50"/>
                  <a:pt x="31" y="50"/>
                </a:cubicBezTo>
                <a:cubicBezTo>
                  <a:pt x="31" y="50"/>
                  <a:pt x="29" y="59"/>
                  <a:pt x="26" y="61"/>
                </a:cubicBezTo>
                <a:close/>
                <a:moveTo>
                  <a:pt x="26" y="69"/>
                </a:moveTo>
                <a:cubicBezTo>
                  <a:pt x="29" y="71"/>
                  <a:pt x="31" y="80"/>
                  <a:pt x="31" y="80"/>
                </a:cubicBezTo>
                <a:cubicBezTo>
                  <a:pt x="31" y="80"/>
                  <a:pt x="31" y="69"/>
                  <a:pt x="29" y="67"/>
                </a:cubicBezTo>
                <a:cubicBezTo>
                  <a:pt x="27" y="65"/>
                  <a:pt x="15" y="65"/>
                  <a:pt x="15" y="65"/>
                </a:cubicBezTo>
                <a:cubicBezTo>
                  <a:pt x="15" y="65"/>
                  <a:pt x="24" y="67"/>
                  <a:pt x="26" y="69"/>
                </a:cubicBezTo>
                <a:close/>
                <a:moveTo>
                  <a:pt x="229" y="30"/>
                </a:moveTo>
                <a:cubicBezTo>
                  <a:pt x="229" y="30"/>
                  <a:pt x="229" y="19"/>
                  <a:pt x="231" y="17"/>
                </a:cubicBezTo>
                <a:cubicBezTo>
                  <a:pt x="233" y="15"/>
                  <a:pt x="244" y="15"/>
                  <a:pt x="244" y="15"/>
                </a:cubicBezTo>
                <a:cubicBezTo>
                  <a:pt x="244" y="15"/>
                  <a:pt x="235" y="17"/>
                  <a:pt x="233" y="19"/>
                </a:cubicBezTo>
                <a:cubicBezTo>
                  <a:pt x="231" y="21"/>
                  <a:pt x="229" y="30"/>
                  <a:pt x="229" y="30"/>
                </a:cubicBezTo>
                <a:close/>
                <a:moveTo>
                  <a:pt x="233" y="11"/>
                </a:moveTo>
                <a:cubicBezTo>
                  <a:pt x="231" y="9"/>
                  <a:pt x="229" y="0"/>
                  <a:pt x="229" y="0"/>
                </a:cubicBezTo>
                <a:cubicBezTo>
                  <a:pt x="229" y="0"/>
                  <a:pt x="229" y="11"/>
                  <a:pt x="231" y="13"/>
                </a:cubicBezTo>
                <a:cubicBezTo>
                  <a:pt x="233" y="15"/>
                  <a:pt x="244" y="15"/>
                  <a:pt x="244" y="15"/>
                </a:cubicBezTo>
                <a:cubicBezTo>
                  <a:pt x="244" y="15"/>
                  <a:pt x="235" y="13"/>
                  <a:pt x="233" y="11"/>
                </a:cubicBezTo>
                <a:close/>
                <a:moveTo>
                  <a:pt x="225" y="11"/>
                </a:moveTo>
                <a:cubicBezTo>
                  <a:pt x="223" y="13"/>
                  <a:pt x="214" y="15"/>
                  <a:pt x="214" y="15"/>
                </a:cubicBezTo>
                <a:cubicBezTo>
                  <a:pt x="214" y="15"/>
                  <a:pt x="225" y="15"/>
                  <a:pt x="227" y="13"/>
                </a:cubicBezTo>
                <a:cubicBezTo>
                  <a:pt x="229" y="11"/>
                  <a:pt x="229" y="0"/>
                  <a:pt x="229" y="0"/>
                </a:cubicBezTo>
                <a:cubicBezTo>
                  <a:pt x="229" y="0"/>
                  <a:pt x="227" y="9"/>
                  <a:pt x="225" y="11"/>
                </a:cubicBezTo>
                <a:close/>
                <a:moveTo>
                  <a:pt x="225" y="19"/>
                </a:moveTo>
                <a:cubicBezTo>
                  <a:pt x="227" y="21"/>
                  <a:pt x="229" y="30"/>
                  <a:pt x="229" y="30"/>
                </a:cubicBezTo>
                <a:cubicBezTo>
                  <a:pt x="229" y="30"/>
                  <a:pt x="229" y="19"/>
                  <a:pt x="227" y="17"/>
                </a:cubicBezTo>
                <a:cubicBezTo>
                  <a:pt x="225" y="15"/>
                  <a:pt x="214" y="15"/>
                  <a:pt x="214" y="15"/>
                </a:cubicBezTo>
                <a:cubicBezTo>
                  <a:pt x="214" y="15"/>
                  <a:pt x="223" y="17"/>
                  <a:pt x="225" y="19"/>
                </a:cubicBezTo>
                <a:close/>
                <a:moveTo>
                  <a:pt x="244" y="152"/>
                </a:moveTo>
                <a:cubicBezTo>
                  <a:pt x="244" y="152"/>
                  <a:pt x="244" y="140"/>
                  <a:pt x="246" y="138"/>
                </a:cubicBezTo>
                <a:cubicBezTo>
                  <a:pt x="248" y="136"/>
                  <a:pt x="259" y="136"/>
                  <a:pt x="259" y="136"/>
                </a:cubicBezTo>
                <a:cubicBezTo>
                  <a:pt x="259" y="136"/>
                  <a:pt x="250" y="138"/>
                  <a:pt x="248" y="141"/>
                </a:cubicBezTo>
                <a:cubicBezTo>
                  <a:pt x="246" y="143"/>
                  <a:pt x="244" y="152"/>
                  <a:pt x="244" y="152"/>
                </a:cubicBezTo>
                <a:close/>
                <a:moveTo>
                  <a:pt x="248" y="132"/>
                </a:moveTo>
                <a:cubicBezTo>
                  <a:pt x="246" y="130"/>
                  <a:pt x="244" y="121"/>
                  <a:pt x="244" y="121"/>
                </a:cubicBezTo>
                <a:cubicBezTo>
                  <a:pt x="244" y="121"/>
                  <a:pt x="244" y="133"/>
                  <a:pt x="246" y="135"/>
                </a:cubicBezTo>
                <a:cubicBezTo>
                  <a:pt x="248" y="137"/>
                  <a:pt x="259" y="136"/>
                  <a:pt x="259" y="136"/>
                </a:cubicBezTo>
                <a:cubicBezTo>
                  <a:pt x="259" y="136"/>
                  <a:pt x="250" y="134"/>
                  <a:pt x="248" y="132"/>
                </a:cubicBezTo>
                <a:close/>
                <a:moveTo>
                  <a:pt x="240" y="132"/>
                </a:moveTo>
                <a:cubicBezTo>
                  <a:pt x="238" y="134"/>
                  <a:pt x="229" y="136"/>
                  <a:pt x="229" y="136"/>
                </a:cubicBezTo>
                <a:cubicBezTo>
                  <a:pt x="229" y="136"/>
                  <a:pt x="240" y="137"/>
                  <a:pt x="242" y="135"/>
                </a:cubicBezTo>
                <a:cubicBezTo>
                  <a:pt x="244" y="133"/>
                  <a:pt x="244" y="121"/>
                  <a:pt x="244" y="121"/>
                </a:cubicBezTo>
                <a:cubicBezTo>
                  <a:pt x="244" y="121"/>
                  <a:pt x="242" y="130"/>
                  <a:pt x="240" y="132"/>
                </a:cubicBezTo>
                <a:close/>
                <a:moveTo>
                  <a:pt x="240" y="141"/>
                </a:moveTo>
                <a:cubicBezTo>
                  <a:pt x="242" y="143"/>
                  <a:pt x="244" y="152"/>
                  <a:pt x="244" y="152"/>
                </a:cubicBezTo>
                <a:cubicBezTo>
                  <a:pt x="244" y="152"/>
                  <a:pt x="244" y="140"/>
                  <a:pt x="242" y="138"/>
                </a:cubicBezTo>
                <a:cubicBezTo>
                  <a:pt x="240" y="136"/>
                  <a:pt x="229" y="136"/>
                  <a:pt x="229" y="136"/>
                </a:cubicBezTo>
                <a:cubicBezTo>
                  <a:pt x="229" y="136"/>
                  <a:pt x="238" y="138"/>
                  <a:pt x="240" y="141"/>
                </a:cubicBezTo>
                <a:close/>
                <a:moveTo>
                  <a:pt x="15" y="173"/>
                </a:moveTo>
                <a:cubicBezTo>
                  <a:pt x="15" y="173"/>
                  <a:pt x="15" y="162"/>
                  <a:pt x="17" y="160"/>
                </a:cubicBezTo>
                <a:cubicBezTo>
                  <a:pt x="19" y="158"/>
                  <a:pt x="31" y="158"/>
                  <a:pt x="31" y="158"/>
                </a:cubicBezTo>
                <a:cubicBezTo>
                  <a:pt x="31" y="158"/>
                  <a:pt x="22" y="160"/>
                  <a:pt x="20" y="162"/>
                </a:cubicBezTo>
                <a:cubicBezTo>
                  <a:pt x="17" y="164"/>
                  <a:pt x="15" y="173"/>
                  <a:pt x="15" y="173"/>
                </a:cubicBezTo>
                <a:close/>
                <a:moveTo>
                  <a:pt x="20" y="154"/>
                </a:moveTo>
                <a:cubicBezTo>
                  <a:pt x="17" y="152"/>
                  <a:pt x="15" y="143"/>
                  <a:pt x="15" y="143"/>
                </a:cubicBezTo>
                <a:cubicBezTo>
                  <a:pt x="15" y="143"/>
                  <a:pt x="15" y="154"/>
                  <a:pt x="17" y="156"/>
                </a:cubicBezTo>
                <a:cubicBezTo>
                  <a:pt x="19" y="158"/>
                  <a:pt x="31" y="158"/>
                  <a:pt x="31" y="158"/>
                </a:cubicBezTo>
                <a:cubicBezTo>
                  <a:pt x="31" y="158"/>
                  <a:pt x="22" y="156"/>
                  <a:pt x="20" y="154"/>
                </a:cubicBezTo>
                <a:close/>
                <a:moveTo>
                  <a:pt x="11" y="154"/>
                </a:moveTo>
                <a:cubicBezTo>
                  <a:pt x="9" y="156"/>
                  <a:pt x="0" y="158"/>
                  <a:pt x="0" y="158"/>
                </a:cubicBezTo>
                <a:cubicBezTo>
                  <a:pt x="0" y="158"/>
                  <a:pt x="11" y="158"/>
                  <a:pt x="14" y="156"/>
                </a:cubicBezTo>
                <a:cubicBezTo>
                  <a:pt x="16" y="154"/>
                  <a:pt x="15" y="143"/>
                  <a:pt x="15" y="143"/>
                </a:cubicBezTo>
                <a:cubicBezTo>
                  <a:pt x="15" y="143"/>
                  <a:pt x="13" y="152"/>
                  <a:pt x="11" y="154"/>
                </a:cubicBezTo>
                <a:close/>
                <a:moveTo>
                  <a:pt x="11" y="162"/>
                </a:moveTo>
                <a:cubicBezTo>
                  <a:pt x="13" y="164"/>
                  <a:pt x="15" y="173"/>
                  <a:pt x="15" y="173"/>
                </a:cubicBezTo>
                <a:cubicBezTo>
                  <a:pt x="15" y="173"/>
                  <a:pt x="16" y="162"/>
                  <a:pt x="14" y="160"/>
                </a:cubicBezTo>
                <a:cubicBezTo>
                  <a:pt x="11" y="158"/>
                  <a:pt x="0" y="158"/>
                  <a:pt x="0" y="158"/>
                </a:cubicBezTo>
                <a:cubicBezTo>
                  <a:pt x="0" y="158"/>
                  <a:pt x="9" y="160"/>
                  <a:pt x="11" y="162"/>
                </a:cubicBezTo>
                <a:close/>
                <a:moveTo>
                  <a:pt x="214" y="133"/>
                </a:moveTo>
                <a:cubicBezTo>
                  <a:pt x="214" y="133"/>
                  <a:pt x="213" y="99"/>
                  <a:pt x="219" y="93"/>
                </a:cubicBezTo>
                <a:cubicBezTo>
                  <a:pt x="226" y="87"/>
                  <a:pt x="259" y="88"/>
                  <a:pt x="259" y="88"/>
                </a:cubicBezTo>
                <a:cubicBezTo>
                  <a:pt x="259" y="88"/>
                  <a:pt x="232" y="94"/>
                  <a:pt x="226" y="100"/>
                </a:cubicBezTo>
                <a:cubicBezTo>
                  <a:pt x="220" y="106"/>
                  <a:pt x="214" y="133"/>
                  <a:pt x="214" y="133"/>
                </a:cubicBezTo>
                <a:close/>
                <a:moveTo>
                  <a:pt x="226" y="75"/>
                </a:moveTo>
                <a:cubicBezTo>
                  <a:pt x="220" y="69"/>
                  <a:pt x="214" y="42"/>
                  <a:pt x="214" y="42"/>
                </a:cubicBezTo>
                <a:cubicBezTo>
                  <a:pt x="214" y="42"/>
                  <a:pt x="213" y="76"/>
                  <a:pt x="219" y="82"/>
                </a:cubicBezTo>
                <a:cubicBezTo>
                  <a:pt x="226" y="88"/>
                  <a:pt x="259" y="88"/>
                  <a:pt x="259" y="88"/>
                </a:cubicBezTo>
                <a:cubicBezTo>
                  <a:pt x="259" y="88"/>
                  <a:pt x="232" y="81"/>
                  <a:pt x="226" y="75"/>
                </a:cubicBezTo>
                <a:close/>
                <a:moveTo>
                  <a:pt x="201" y="75"/>
                </a:moveTo>
                <a:cubicBezTo>
                  <a:pt x="195" y="81"/>
                  <a:pt x="168" y="88"/>
                  <a:pt x="168" y="88"/>
                </a:cubicBezTo>
                <a:cubicBezTo>
                  <a:pt x="168" y="88"/>
                  <a:pt x="202" y="88"/>
                  <a:pt x="208" y="82"/>
                </a:cubicBezTo>
                <a:cubicBezTo>
                  <a:pt x="215" y="76"/>
                  <a:pt x="214" y="42"/>
                  <a:pt x="214" y="42"/>
                </a:cubicBezTo>
                <a:cubicBezTo>
                  <a:pt x="214" y="42"/>
                  <a:pt x="208" y="69"/>
                  <a:pt x="201" y="75"/>
                </a:cubicBezTo>
                <a:close/>
                <a:moveTo>
                  <a:pt x="201" y="100"/>
                </a:moveTo>
                <a:cubicBezTo>
                  <a:pt x="208" y="106"/>
                  <a:pt x="214" y="133"/>
                  <a:pt x="214" y="133"/>
                </a:cubicBezTo>
                <a:cubicBezTo>
                  <a:pt x="214" y="133"/>
                  <a:pt x="215" y="99"/>
                  <a:pt x="208" y="93"/>
                </a:cubicBezTo>
                <a:cubicBezTo>
                  <a:pt x="202" y="87"/>
                  <a:pt x="168" y="88"/>
                  <a:pt x="168" y="88"/>
                </a:cubicBezTo>
                <a:cubicBezTo>
                  <a:pt x="168" y="88"/>
                  <a:pt x="195" y="94"/>
                  <a:pt x="201" y="100"/>
                </a:cubicBezTo>
                <a:close/>
                <a:moveTo>
                  <a:pt x="250" y="231"/>
                </a:moveTo>
                <a:cubicBezTo>
                  <a:pt x="212" y="178"/>
                  <a:pt x="212" y="178"/>
                  <a:pt x="212" y="178"/>
                </a:cubicBezTo>
                <a:cubicBezTo>
                  <a:pt x="189" y="178"/>
                  <a:pt x="189" y="178"/>
                  <a:pt x="189" y="178"/>
                </a:cubicBezTo>
                <a:cubicBezTo>
                  <a:pt x="193" y="160"/>
                  <a:pt x="207" y="146"/>
                  <a:pt x="223" y="146"/>
                </a:cubicBezTo>
                <a:cubicBezTo>
                  <a:pt x="224" y="146"/>
                  <a:pt x="226" y="144"/>
                  <a:pt x="226" y="143"/>
                </a:cubicBezTo>
                <a:cubicBezTo>
                  <a:pt x="226" y="141"/>
                  <a:pt x="224" y="140"/>
                  <a:pt x="223" y="140"/>
                </a:cubicBezTo>
                <a:cubicBezTo>
                  <a:pt x="203" y="140"/>
                  <a:pt x="187" y="156"/>
                  <a:pt x="183" y="178"/>
                </a:cubicBezTo>
                <a:cubicBezTo>
                  <a:pt x="156" y="178"/>
                  <a:pt x="156" y="178"/>
                  <a:pt x="156" y="178"/>
                </a:cubicBezTo>
                <a:cubicBezTo>
                  <a:pt x="158" y="140"/>
                  <a:pt x="173" y="110"/>
                  <a:pt x="190" y="110"/>
                </a:cubicBezTo>
                <a:cubicBezTo>
                  <a:pt x="191" y="110"/>
                  <a:pt x="193" y="109"/>
                  <a:pt x="193" y="107"/>
                </a:cubicBezTo>
                <a:cubicBezTo>
                  <a:pt x="193" y="105"/>
                  <a:pt x="191" y="104"/>
                  <a:pt x="190" y="104"/>
                </a:cubicBezTo>
                <a:cubicBezTo>
                  <a:pt x="169" y="104"/>
                  <a:pt x="152" y="136"/>
                  <a:pt x="150" y="178"/>
                </a:cubicBezTo>
                <a:cubicBezTo>
                  <a:pt x="139" y="178"/>
                  <a:pt x="139" y="178"/>
                  <a:pt x="139" y="178"/>
                </a:cubicBezTo>
                <a:cubicBezTo>
                  <a:pt x="141" y="92"/>
                  <a:pt x="170" y="23"/>
                  <a:pt x="206" y="23"/>
                </a:cubicBezTo>
                <a:cubicBezTo>
                  <a:pt x="208" y="23"/>
                  <a:pt x="210" y="21"/>
                  <a:pt x="210" y="20"/>
                </a:cubicBezTo>
                <a:cubicBezTo>
                  <a:pt x="210" y="18"/>
                  <a:pt x="208" y="17"/>
                  <a:pt x="206" y="17"/>
                </a:cubicBezTo>
                <a:cubicBezTo>
                  <a:pt x="166" y="17"/>
                  <a:pt x="135" y="87"/>
                  <a:pt x="133" y="178"/>
                </a:cubicBezTo>
                <a:cubicBezTo>
                  <a:pt x="129" y="178"/>
                  <a:pt x="129" y="178"/>
                  <a:pt x="129" y="178"/>
                </a:cubicBezTo>
                <a:cubicBezTo>
                  <a:pt x="129" y="66"/>
                  <a:pt x="127" y="66"/>
                  <a:pt x="124" y="66"/>
                </a:cubicBezTo>
                <a:cubicBezTo>
                  <a:pt x="122" y="66"/>
                  <a:pt x="120" y="68"/>
                  <a:pt x="120" y="69"/>
                </a:cubicBezTo>
                <a:cubicBezTo>
                  <a:pt x="120" y="70"/>
                  <a:pt x="121" y="70"/>
                  <a:pt x="121" y="71"/>
                </a:cubicBezTo>
                <a:cubicBezTo>
                  <a:pt x="122" y="76"/>
                  <a:pt x="123" y="118"/>
                  <a:pt x="123" y="178"/>
                </a:cubicBezTo>
                <a:cubicBezTo>
                  <a:pt x="120" y="178"/>
                  <a:pt x="120" y="178"/>
                  <a:pt x="120" y="178"/>
                </a:cubicBezTo>
                <a:cubicBezTo>
                  <a:pt x="118" y="114"/>
                  <a:pt x="89" y="62"/>
                  <a:pt x="54" y="62"/>
                </a:cubicBezTo>
                <a:cubicBezTo>
                  <a:pt x="52" y="62"/>
                  <a:pt x="51" y="63"/>
                  <a:pt x="51" y="65"/>
                </a:cubicBezTo>
                <a:cubicBezTo>
                  <a:pt x="51" y="67"/>
                  <a:pt x="52" y="68"/>
                  <a:pt x="54" y="68"/>
                </a:cubicBezTo>
                <a:cubicBezTo>
                  <a:pt x="86" y="68"/>
                  <a:pt x="112" y="117"/>
                  <a:pt x="113" y="178"/>
                </a:cubicBezTo>
                <a:cubicBezTo>
                  <a:pt x="103" y="178"/>
                  <a:pt x="103" y="178"/>
                  <a:pt x="103" y="178"/>
                </a:cubicBezTo>
                <a:cubicBezTo>
                  <a:pt x="103" y="161"/>
                  <a:pt x="98" y="144"/>
                  <a:pt x="89" y="144"/>
                </a:cubicBezTo>
                <a:cubicBezTo>
                  <a:pt x="87" y="144"/>
                  <a:pt x="86" y="145"/>
                  <a:pt x="86" y="147"/>
                </a:cubicBezTo>
                <a:cubicBezTo>
                  <a:pt x="86" y="149"/>
                  <a:pt x="87" y="150"/>
                  <a:pt x="89" y="150"/>
                </a:cubicBezTo>
                <a:cubicBezTo>
                  <a:pt x="91" y="150"/>
                  <a:pt x="97" y="161"/>
                  <a:pt x="97" y="178"/>
                </a:cubicBezTo>
                <a:cubicBezTo>
                  <a:pt x="86" y="178"/>
                  <a:pt x="86" y="178"/>
                  <a:pt x="86" y="178"/>
                </a:cubicBezTo>
                <a:cubicBezTo>
                  <a:pt x="79" y="164"/>
                  <a:pt x="59" y="154"/>
                  <a:pt x="36" y="154"/>
                </a:cubicBezTo>
                <a:cubicBezTo>
                  <a:pt x="34" y="154"/>
                  <a:pt x="33" y="156"/>
                  <a:pt x="33" y="157"/>
                </a:cubicBezTo>
                <a:cubicBezTo>
                  <a:pt x="33" y="159"/>
                  <a:pt x="34" y="160"/>
                  <a:pt x="36" y="160"/>
                </a:cubicBezTo>
                <a:cubicBezTo>
                  <a:pt x="55" y="160"/>
                  <a:pt x="72" y="168"/>
                  <a:pt x="79" y="178"/>
                </a:cubicBezTo>
                <a:cubicBezTo>
                  <a:pt x="60" y="178"/>
                  <a:pt x="60" y="178"/>
                  <a:pt x="60" y="178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21" y="233"/>
                  <a:pt x="21" y="235"/>
                  <a:pt x="22" y="236"/>
                </a:cubicBezTo>
                <a:cubicBezTo>
                  <a:pt x="27" y="238"/>
                  <a:pt x="27" y="238"/>
                  <a:pt x="27" y="238"/>
                </a:cubicBezTo>
                <a:cubicBezTo>
                  <a:pt x="28" y="239"/>
                  <a:pt x="30" y="239"/>
                  <a:pt x="31" y="238"/>
                </a:cubicBezTo>
                <a:cubicBezTo>
                  <a:pt x="60" y="195"/>
                  <a:pt x="60" y="195"/>
                  <a:pt x="60" y="195"/>
                </a:cubicBezTo>
                <a:cubicBezTo>
                  <a:pt x="60" y="294"/>
                  <a:pt x="60" y="294"/>
                  <a:pt x="60" y="294"/>
                </a:cubicBezTo>
                <a:cubicBezTo>
                  <a:pt x="60" y="297"/>
                  <a:pt x="63" y="300"/>
                  <a:pt x="66" y="300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09" y="300"/>
                  <a:pt x="212" y="297"/>
                  <a:pt x="212" y="294"/>
                </a:cubicBezTo>
                <a:cubicBezTo>
                  <a:pt x="212" y="195"/>
                  <a:pt x="212" y="195"/>
                  <a:pt x="212" y="195"/>
                </a:cubicBezTo>
                <a:cubicBezTo>
                  <a:pt x="242" y="238"/>
                  <a:pt x="242" y="238"/>
                  <a:pt x="242" y="238"/>
                </a:cubicBezTo>
                <a:cubicBezTo>
                  <a:pt x="243" y="239"/>
                  <a:pt x="244" y="239"/>
                  <a:pt x="246" y="238"/>
                </a:cubicBezTo>
                <a:cubicBezTo>
                  <a:pt x="250" y="236"/>
                  <a:pt x="250" y="236"/>
                  <a:pt x="250" y="236"/>
                </a:cubicBezTo>
                <a:cubicBezTo>
                  <a:pt x="251" y="235"/>
                  <a:pt x="251" y="233"/>
                  <a:pt x="250" y="231"/>
                </a:cubicBezTo>
                <a:close/>
                <a:moveTo>
                  <a:pt x="159" y="226"/>
                </a:moveTo>
                <a:cubicBezTo>
                  <a:pt x="113" y="226"/>
                  <a:pt x="113" y="226"/>
                  <a:pt x="113" y="226"/>
                </a:cubicBezTo>
                <a:cubicBezTo>
                  <a:pt x="110" y="226"/>
                  <a:pt x="107" y="223"/>
                  <a:pt x="107" y="220"/>
                </a:cubicBezTo>
                <a:cubicBezTo>
                  <a:pt x="107" y="216"/>
                  <a:pt x="110" y="214"/>
                  <a:pt x="113" y="214"/>
                </a:cubicBezTo>
                <a:cubicBezTo>
                  <a:pt x="159" y="214"/>
                  <a:pt x="159" y="214"/>
                  <a:pt x="159" y="214"/>
                </a:cubicBezTo>
                <a:cubicBezTo>
                  <a:pt x="162" y="214"/>
                  <a:pt x="165" y="216"/>
                  <a:pt x="165" y="220"/>
                </a:cubicBezTo>
                <a:cubicBezTo>
                  <a:pt x="165" y="223"/>
                  <a:pt x="162" y="226"/>
                  <a:pt x="159" y="2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9" name="TextBox 8"/>
          <p:cNvSpPr txBox="1"/>
          <p:nvPr/>
        </p:nvSpPr>
        <p:spPr>
          <a:xfrm>
            <a:off x="223024" y="419766"/>
            <a:ext cx="607741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Whatever you can imagine, can be </a:t>
            </a:r>
            <a:r>
              <a:rPr lang="en-US" sz="5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achieved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15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99271" y="180066"/>
            <a:ext cx="82155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Energy vs. Time</a:t>
            </a:r>
            <a:endParaRPr lang="en-US" sz="6600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5311" y="2755218"/>
            <a:ext cx="5730737" cy="401761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608672"/>
            <a:ext cx="83118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marR="0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</a:rPr>
              <a:t>Physical (nutrition, fitness, </a:t>
            </a:r>
            <a:r>
              <a:rPr lang="en-U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sleep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</a:rPr>
              <a:t>)</a:t>
            </a:r>
          </a:p>
          <a:p>
            <a:pPr marL="800100" marR="0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</a:rPr>
              <a:t>Emotional - how you </a:t>
            </a:r>
            <a:r>
              <a:rPr lang="en-U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feel (motivation/inspiration)</a:t>
            </a:r>
            <a:endParaRPr lang="en-US" sz="28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800100" marR="0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</a:rPr>
              <a:t>Mental ( focus/attention) NOW </a:t>
            </a:r>
          </a:p>
          <a:p>
            <a:pPr marL="800100" marR="0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</a:rPr>
              <a:t>Spiritual (purpose </a:t>
            </a:r>
            <a:r>
              <a:rPr lang="en-U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) 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</a:rPr>
              <a:t>WHY</a:t>
            </a:r>
            <a:endParaRPr lang="en-US" sz="2800" dirty="0"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400" y="133104"/>
            <a:ext cx="1755648" cy="25751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52" y="4087368"/>
            <a:ext cx="1435608" cy="259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18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-141410" y="0"/>
            <a:ext cx="6260856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7754" y="0"/>
            <a:ext cx="6424246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51792" y="281354"/>
            <a:ext cx="9231923" cy="967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7D479B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Head on sky, feet on earth</a:t>
            </a:r>
            <a:endParaRPr lang="en-US" sz="4000" dirty="0">
              <a:solidFill>
                <a:srgbClr val="7D479B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4367" t="10565" r="13676" b="19978"/>
          <a:stretch/>
        </p:blipFill>
        <p:spPr>
          <a:xfrm>
            <a:off x="2532185" y="1776044"/>
            <a:ext cx="6339933" cy="3814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014" y="1776044"/>
            <a:ext cx="1818717" cy="187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37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9541" y="360684"/>
            <a:ext cx="82155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Man becomes what he thinks about</a:t>
            </a:r>
            <a:endParaRPr lang="en-US" sz="6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2032"/>
          <a:stretch/>
        </p:blipFill>
        <p:spPr>
          <a:xfrm>
            <a:off x="7216652" y="2162541"/>
            <a:ext cx="4436873" cy="423825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111057" y="5877580"/>
            <a:ext cx="1848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Nick </a:t>
            </a:r>
            <a:r>
              <a:rPr lang="en-US" sz="2800" i="1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Vujicic</a:t>
            </a:r>
            <a:endParaRPr lang="en-US" sz="2800" i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" y="4297680"/>
            <a:ext cx="1844040" cy="23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55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749598" y="1165777"/>
            <a:ext cx="9955852" cy="5302000"/>
          </a:xfrm>
          <a:extLst/>
        </p:spPr>
        <p:txBody>
          <a:bodyPr>
            <a:normAutofit fontScale="92500" lnSpcReduction="10000"/>
          </a:bodyPr>
          <a:lstStyle/>
          <a:p>
            <a:pPr marL="365125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2400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Marcus Buckingham - </a:t>
            </a:r>
            <a:r>
              <a:rPr lang="en-US" sz="2400" i="1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Now, Discover Your Strengths</a:t>
            </a:r>
          </a:p>
          <a:p>
            <a:pPr marL="365125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2400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Steven Covey – </a:t>
            </a:r>
            <a:r>
              <a:rPr lang="en-US" sz="2400" i="1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7 habits of the most effective people</a:t>
            </a:r>
          </a:p>
          <a:p>
            <a:pPr marL="365125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2400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Daniel Pink – </a:t>
            </a:r>
            <a:r>
              <a:rPr lang="en-US" sz="2400" i="1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A Whole New Mind, Drive</a:t>
            </a:r>
          </a:p>
          <a:p>
            <a:pPr marL="365125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2400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Richard Florida – </a:t>
            </a:r>
            <a:r>
              <a:rPr lang="en-US" sz="2400" i="1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Who is your city</a:t>
            </a:r>
          </a:p>
          <a:p>
            <a:pPr marL="365125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2400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Tony Schwarz </a:t>
            </a:r>
            <a:r>
              <a:rPr lang="en-US" sz="2400" dirty="0" smtClean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- </a:t>
            </a:r>
            <a:r>
              <a:rPr lang="en-US" sz="2400" i="1" dirty="0" smtClean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The </a:t>
            </a:r>
            <a:r>
              <a:rPr lang="en-US" sz="2400" i="1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Power of Full Engagement: Managing Energy, </a:t>
            </a:r>
            <a:r>
              <a:rPr lang="en-US" sz="2400" i="1" dirty="0" smtClean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Not </a:t>
            </a:r>
            <a:r>
              <a:rPr lang="en-US" sz="2400" i="1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Time, Is the Key to High Performance and Personal </a:t>
            </a:r>
            <a:r>
              <a:rPr lang="en-US" sz="2400" i="1" dirty="0" smtClean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Renewal</a:t>
            </a:r>
          </a:p>
          <a:p>
            <a:pPr marL="365125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2400" dirty="0" smtClean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Nick </a:t>
            </a:r>
            <a:r>
              <a:rPr lang="en-US" sz="2400" dirty="0" err="1" smtClean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Vujicic</a:t>
            </a:r>
            <a:r>
              <a:rPr lang="en-US" sz="2400" dirty="0" smtClean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sz="2400" i="1" dirty="0" smtClean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- Life </a:t>
            </a:r>
            <a:r>
              <a:rPr lang="en-US" sz="2400" i="1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Without Limits: Inspiration for a Ridiculously Good Life</a:t>
            </a:r>
          </a:p>
          <a:p>
            <a:pPr marL="365125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2400" b="1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www.academicearth.org</a:t>
            </a:r>
          </a:p>
          <a:p>
            <a:pPr marL="365125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2400" b="1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www.ted.com</a:t>
            </a:r>
          </a:p>
          <a:p>
            <a:pPr marL="365125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2400" b="1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www.khanacademy.org</a:t>
            </a:r>
          </a:p>
          <a:p>
            <a:pPr marL="365125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2400" b="1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www.lse.com</a:t>
            </a:r>
          </a:p>
        </p:txBody>
      </p:sp>
      <p:pic>
        <p:nvPicPr>
          <p:cNvPr id="6" name="Picture 3" descr="C:\Users\t-aniav\Desktop\From Media Bank\OFF12_Spectre_02RESIZ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9"/>
          <a:stretch/>
        </p:blipFill>
        <p:spPr bwMode="auto">
          <a:xfrm>
            <a:off x="316523" y="269883"/>
            <a:ext cx="2433075" cy="632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66121" y="269882"/>
            <a:ext cx="24063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662C9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Literature</a:t>
            </a:r>
            <a:endParaRPr lang="en-US" sz="4400" dirty="0">
              <a:solidFill>
                <a:srgbClr val="662C9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11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1A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67920" y="4672166"/>
            <a:ext cx="37224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THANKS!</a:t>
            </a:r>
            <a:endParaRPr lang="en-US" sz="7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86" y="5545094"/>
            <a:ext cx="1174506" cy="10213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67192" y="5732583"/>
            <a:ext cx="344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</a:t>
            </a:r>
            <a:r>
              <a:rPr lang="en-US" sz="3600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J</a:t>
            </a:r>
            <a:r>
              <a:rPr lang="en-US" sz="360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anMuehlfeit</a:t>
            </a:r>
            <a:endParaRPr lang="en-US" sz="36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96907" y="5732583"/>
            <a:ext cx="45485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LinkedIn: Jan Muehlfeit</a:t>
            </a:r>
            <a:endParaRPr lang="en-US" sz="36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496" y="196245"/>
            <a:ext cx="3504964" cy="531649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747" y="1466026"/>
            <a:ext cx="6828112" cy="23898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86" y="148162"/>
            <a:ext cx="4554107" cy="96325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578" y="1383217"/>
            <a:ext cx="1420491" cy="22740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6208" y="3410691"/>
            <a:ext cx="2377646" cy="6462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4688" y="196245"/>
            <a:ext cx="3562009" cy="130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47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61" y="295833"/>
            <a:ext cx="3406588" cy="3377163"/>
          </a:xfrm>
          <a:prstGeom prst="ellipse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23" r="13986"/>
          <a:stretch/>
        </p:blipFill>
        <p:spPr>
          <a:xfrm>
            <a:off x="4413354" y="291621"/>
            <a:ext cx="3342434" cy="3381375"/>
          </a:xfrm>
          <a:prstGeom prst="ellipse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17049" t="326" r="31390" b="824"/>
          <a:stretch/>
        </p:blipFill>
        <p:spPr>
          <a:xfrm>
            <a:off x="8284508" y="184043"/>
            <a:ext cx="3378772" cy="3381375"/>
          </a:xfrm>
          <a:prstGeom prst="ellipse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5015" y="3332973"/>
            <a:ext cx="3352189" cy="3395056"/>
          </a:xfrm>
          <a:prstGeom prst="ellipse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/>
          <a:srcRect l="5257" r="2628"/>
          <a:stretch/>
        </p:blipFill>
        <p:spPr>
          <a:xfrm>
            <a:off x="6597871" y="3391881"/>
            <a:ext cx="3373273" cy="340210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5482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9851" y="145743"/>
            <a:ext cx="11496944" cy="1325563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rgbClr val="AC14C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Global</a:t>
            </a:r>
            <a:r>
              <a:rPr lang="en-US" sz="4800" dirty="0">
                <a:solidFill>
                  <a:srgbClr val="AC14CA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sz="4800" dirty="0" smtClean="0">
                <a:solidFill>
                  <a:srgbClr val="AC14CA"/>
                </a:solidFill>
                <a:latin typeface="Segoe UI Light" pitchFamily="34" charset="0"/>
                <a:cs typeface="Segoe UI Light" pitchFamily="34" charset="0"/>
              </a:rPr>
              <a:t>Context</a:t>
            </a:r>
            <a:endParaRPr lang="en-US" sz="4800" dirty="0">
              <a:solidFill>
                <a:srgbClr val="AC14CA"/>
              </a:solidFill>
              <a:latin typeface="Segoe UI Light" pitchFamily="34" charset="0"/>
              <a:cs typeface="Segoe UI Light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7512633" y="1329958"/>
            <a:ext cx="1086268" cy="1013146"/>
          </a:xfrm>
          <a:prstGeom prst="straightConnector1">
            <a:avLst/>
          </a:prstGeom>
          <a:ln w="57150">
            <a:solidFill>
              <a:srgbClr val="F7921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7698953" y="374436"/>
            <a:ext cx="1855694" cy="1855694"/>
          </a:xfrm>
          <a:prstGeom prst="ellipse">
            <a:avLst/>
          </a:prstGeom>
          <a:solidFill>
            <a:srgbClr val="F79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People &amp; technology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9175164" y="778208"/>
            <a:ext cx="2677391" cy="109471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 smtClean="0">
                <a:solidFill>
                  <a:srgbClr val="F7921C"/>
                </a:solidFill>
                <a:latin typeface="Segoe UI Light" pitchFamily="34" charset="0"/>
                <a:cs typeface="Segoe UI Light" pitchFamily="34" charset="0"/>
              </a:rPr>
              <a:t>Moore law</a:t>
            </a:r>
          </a:p>
          <a:p>
            <a:pPr lvl="1"/>
            <a:r>
              <a:rPr lang="en-US" sz="1400" dirty="0" smtClean="0">
                <a:solidFill>
                  <a:srgbClr val="F7921C"/>
                </a:solidFill>
                <a:latin typeface="Segoe UI Light" pitchFamily="34" charset="0"/>
                <a:cs typeface="Segoe UI Light" pitchFamily="34" charset="0"/>
              </a:rPr>
              <a:t>Linear vs. Exponential </a:t>
            </a:r>
          </a:p>
          <a:p>
            <a:pPr lvl="1"/>
            <a:r>
              <a:rPr lang="en-US" sz="1400" dirty="0" smtClean="0">
                <a:solidFill>
                  <a:srgbClr val="F7921C"/>
                </a:solidFill>
                <a:latin typeface="Segoe UI Light" pitchFamily="34" charset="0"/>
                <a:cs typeface="Segoe UI Light" pitchFamily="34" charset="0"/>
              </a:rPr>
              <a:t>Social networks</a:t>
            </a:r>
          </a:p>
          <a:p>
            <a:pPr lvl="1"/>
            <a:r>
              <a:rPr lang="en-US" sz="1400" dirty="0" smtClean="0">
                <a:solidFill>
                  <a:srgbClr val="F7921C"/>
                </a:solidFill>
                <a:latin typeface="Segoe UI Light" pitchFamily="34" charset="0"/>
                <a:cs typeface="Segoe UI Light" pitchFamily="34" charset="0"/>
              </a:rPr>
              <a:t>Young Gen &amp; Tech</a:t>
            </a:r>
            <a:endParaRPr lang="en-US" sz="1400" dirty="0">
              <a:solidFill>
                <a:srgbClr val="F7921C"/>
              </a:solidFill>
              <a:latin typeface="Segoe UI Light" pitchFamily="34" charset="0"/>
              <a:cs typeface="Segoe UI Light" pitchFamily="34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7359123" y="3841306"/>
            <a:ext cx="1745550" cy="533437"/>
          </a:xfrm>
          <a:prstGeom prst="straightConnector1">
            <a:avLst/>
          </a:prstGeom>
          <a:ln w="57150">
            <a:solidFill>
              <a:srgbClr val="EC008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8297869" y="3543338"/>
            <a:ext cx="1855694" cy="1855694"/>
          </a:xfrm>
          <a:prstGeom prst="ellipse">
            <a:avLst/>
          </a:prstGeom>
          <a:solidFill>
            <a:srgbClr val="EC00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Economy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8586468" y="5480697"/>
            <a:ext cx="3401563" cy="167527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EC008B"/>
                </a:solidFill>
                <a:latin typeface="Segoe UI Light" pitchFamily="34" charset="0"/>
                <a:cs typeface="Segoe UI Light" pitchFamily="34" charset="0"/>
              </a:rPr>
              <a:t> What vs. How</a:t>
            </a:r>
          </a:p>
          <a:p>
            <a:r>
              <a:rPr lang="en-US" sz="1400" dirty="0">
                <a:solidFill>
                  <a:srgbClr val="EC008B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sz="1400" dirty="0" smtClean="0">
                <a:solidFill>
                  <a:srgbClr val="EC008B"/>
                </a:solidFill>
                <a:latin typeface="Segoe UI Light" pitchFamily="34" charset="0"/>
                <a:cs typeface="Segoe UI Light" pitchFamily="34" charset="0"/>
              </a:rPr>
              <a:t>Made </a:t>
            </a:r>
            <a:r>
              <a:rPr lang="en-US" sz="1400" dirty="0">
                <a:solidFill>
                  <a:srgbClr val="EC008B"/>
                </a:solidFill>
                <a:latin typeface="Segoe UI Light" pitchFamily="34" charset="0"/>
                <a:cs typeface="Segoe UI Light" pitchFamily="34" charset="0"/>
              </a:rPr>
              <a:t>in &lt;&gt; Design in (Invented in)</a:t>
            </a:r>
          </a:p>
          <a:p>
            <a:r>
              <a:rPr lang="en-US" sz="1400" dirty="0" smtClean="0">
                <a:solidFill>
                  <a:srgbClr val="EC008B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sz="1400" dirty="0">
                <a:solidFill>
                  <a:srgbClr val="EC008B"/>
                </a:solidFill>
                <a:latin typeface="Segoe UI Light" pitchFamily="34" charset="0"/>
                <a:cs typeface="Segoe UI Light" pitchFamily="34" charset="0"/>
              </a:rPr>
              <a:t>Education/Skills/Lifelong learning</a:t>
            </a:r>
          </a:p>
          <a:p>
            <a:r>
              <a:rPr lang="en-US" sz="1400" dirty="0" smtClean="0">
                <a:solidFill>
                  <a:srgbClr val="EC008B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sz="1400" dirty="0">
                <a:solidFill>
                  <a:srgbClr val="EC008B"/>
                </a:solidFill>
                <a:latin typeface="Segoe UI Light" pitchFamily="34" charset="0"/>
                <a:cs typeface="Segoe UI Light" pitchFamily="34" charset="0"/>
              </a:rPr>
              <a:t>Re-Balance of power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411023" y="1811355"/>
            <a:ext cx="2118461" cy="1477527"/>
          </a:xfrm>
          <a:prstGeom prst="straightConnector1">
            <a:avLst/>
          </a:prstGeom>
          <a:ln w="57150">
            <a:solidFill>
              <a:srgbClr val="662C9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975806" y="2701084"/>
            <a:ext cx="1855694" cy="1855694"/>
          </a:xfrm>
          <a:prstGeom prst="ellipse">
            <a:avLst/>
          </a:prstGeom>
          <a:solidFill>
            <a:srgbClr val="662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Globalization</a:t>
            </a:r>
            <a:endParaRPr lang="en-US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496224" y="632016"/>
            <a:ext cx="5980799" cy="5822644"/>
            <a:chOff x="10529548" y="1084892"/>
            <a:chExt cx="1476347" cy="1476347"/>
          </a:xfrm>
        </p:grpSpPr>
        <p:sp>
          <p:nvSpPr>
            <p:cNvPr id="36" name="Oval 35"/>
            <p:cNvSpPr/>
            <p:nvPr/>
          </p:nvSpPr>
          <p:spPr>
            <a:xfrm>
              <a:off x="10680851" y="1225190"/>
              <a:ext cx="1173742" cy="1165921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4" descr="\\MAGNUM\Projects\Microsoft\Cloud Power FY12\Design\ICONS_PNG\Open_Web_Platform.png"/>
            <p:cNvPicPr>
              <a:picLocks noChangeAspect="1" noChangeArrowheads="1"/>
            </p:cNvPicPr>
            <p:nvPr/>
          </p:nvPicPr>
          <p:blipFill>
            <a:blip r:embed="rId2" cstate="print">
              <a:lum bright="100000"/>
            </a:blip>
            <a:srcRect/>
            <a:stretch>
              <a:fillRect/>
            </a:stretch>
          </p:blipFill>
          <p:spPr bwMode="auto">
            <a:xfrm>
              <a:off x="10529548" y="1084892"/>
              <a:ext cx="1476347" cy="1476347"/>
            </a:xfrm>
            <a:prstGeom prst="rect">
              <a:avLst/>
            </a:prstGeom>
            <a:noFill/>
          </p:spPr>
        </p:pic>
      </p:grpSp>
      <p:sp>
        <p:nvSpPr>
          <p:cNvPr id="40" name="Content Placeholder 2"/>
          <p:cNvSpPr txBox="1">
            <a:spLocks/>
          </p:cNvSpPr>
          <p:nvPr/>
        </p:nvSpPr>
        <p:spPr>
          <a:xfrm>
            <a:off x="330758" y="4742360"/>
            <a:ext cx="3401563" cy="167527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sz="1400" dirty="0" smtClean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Global connectivity &amp; competition</a:t>
            </a:r>
          </a:p>
          <a:p>
            <a:r>
              <a:rPr lang="en-US" sz="1400" dirty="0" smtClean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G20</a:t>
            </a:r>
          </a:p>
          <a:p>
            <a:r>
              <a:rPr lang="en-US" sz="1400" dirty="0" smtClean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3d challenge for west</a:t>
            </a:r>
          </a:p>
          <a:p>
            <a:r>
              <a:rPr lang="en-US" sz="1400" dirty="0" smtClean="0">
                <a:solidFill>
                  <a:srgbClr val="662C90"/>
                </a:solidFill>
                <a:latin typeface="Segoe UI Light" pitchFamily="34" charset="0"/>
                <a:cs typeface="Segoe UI Light" pitchFamily="34" charset="0"/>
              </a:rPr>
              <a:t>3Ts strategy-Richard Florida</a:t>
            </a:r>
          </a:p>
        </p:txBody>
      </p:sp>
    </p:spTree>
    <p:extLst>
      <p:ext uri="{BB962C8B-B14F-4D97-AF65-F5344CB8AC3E}">
        <p14:creationId xmlns:p14="http://schemas.microsoft.com/office/powerpoint/2010/main" val="416517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075206" y="2590973"/>
            <a:ext cx="6827520" cy="140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algn="ctr" eaLnBrk="1" hangingPunct="1"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itchFamily="34" charset="0"/>
                <a:ea typeface="MS PGothic" pitchFamily="34" charset="-128"/>
                <a:cs typeface="Segoe UI" pitchFamily="34" charset="0"/>
                <a:sym typeface="Wingdings" pitchFamily="2" charset="2"/>
              </a:rPr>
              <a:t>“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rPr>
              <a:t>The illiterate of the 21</a:t>
            </a:r>
            <a:r>
              <a:rPr kumimoji="0" lang="en-US" b="0" i="0" u="none" strike="noStrike" kern="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rPr>
              <a:t>st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rPr>
              <a:t> century will not be those who cannot read and write, but those who cannot learn, unlearn, and relearn”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 Light" panose="020B0502040204020203" pitchFamily="34" charset="0"/>
              <a:ea typeface="MS PGothic" pitchFamily="34" charset="-128"/>
              <a:cs typeface="Segoe UI Light" panose="020B0502040204020203" pitchFamily="34" charset="0"/>
              <a:sym typeface="Wingdings" pitchFamily="2" charset="2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028974" y="4932653"/>
            <a:ext cx="2286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68313" indent="-468313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Franklin Gothic Medium" panose="020B0603020102020204" pitchFamily="34" charset="0"/>
              </a:defRPr>
            </a:lvl1pPr>
            <a:lvl2pPr marL="742950" indent="-273050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Franklin Gothic Medium" panose="020B0603020102020204" pitchFamily="34" charset="0"/>
              </a:defRPr>
            </a:lvl2pPr>
            <a:lvl3pPr marL="1143000" indent="-238125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Franklin Gothic Medium" panose="020B0603020102020204" pitchFamily="34" charset="0"/>
              </a:defRPr>
            </a:lvl3pPr>
            <a:lvl4pPr marL="1600200" indent="-309563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Franklin Gothic Medium" panose="020B0603020102020204" pitchFamily="34" charset="0"/>
              </a:defRPr>
            </a:lvl4pPr>
            <a:lvl5pPr marL="2057400" indent="-390525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Franklin Gothic Medium" panose="020B0603020102020204" pitchFamily="34" charset="0"/>
              </a:defRPr>
            </a:lvl5pPr>
            <a:lvl6pPr marL="2514600" indent="-390525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Franklin Gothic Medium" panose="020B0603020102020204" pitchFamily="34" charset="0"/>
              </a:defRPr>
            </a:lvl6pPr>
            <a:lvl7pPr marL="2971800" indent="-390525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Franklin Gothic Medium" panose="020B0603020102020204" pitchFamily="34" charset="0"/>
              </a:defRPr>
            </a:lvl7pPr>
            <a:lvl8pPr marL="3429000" indent="-390525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Franklin Gothic Medium" panose="020B0603020102020204" pitchFamily="34" charset="0"/>
              </a:defRPr>
            </a:lvl8pPr>
            <a:lvl9pPr marL="3886200" indent="-390525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Franklin Gothic Medium" panose="020B0603020102020204" pitchFamily="34" charset="0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2400" i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Alvin Toffler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8224" y="280416"/>
            <a:ext cx="5729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Unlocking Human </a:t>
            </a:r>
            <a:r>
              <a:rPr lang="en-US" sz="36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potential</a:t>
            </a:r>
            <a:endParaRPr lang="en-US" sz="3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black">
          <a:xfrm>
            <a:off x="8206836" y="2590973"/>
            <a:ext cx="3473100" cy="3441806"/>
          </a:xfrm>
          <a:custGeom>
            <a:avLst/>
            <a:gdLst>
              <a:gd name="T0" fmla="*/ 65 w 300"/>
              <a:gd name="T1" fmla="*/ 2 h 297"/>
              <a:gd name="T2" fmla="*/ 113 w 300"/>
              <a:gd name="T3" fmla="*/ 0 h 297"/>
              <a:gd name="T4" fmla="*/ 115 w 300"/>
              <a:gd name="T5" fmla="*/ 12 h 297"/>
              <a:gd name="T6" fmla="*/ 235 w 300"/>
              <a:gd name="T7" fmla="*/ 12 h 297"/>
              <a:gd name="T8" fmla="*/ 232 w 300"/>
              <a:gd name="T9" fmla="*/ 0 h 297"/>
              <a:gd name="T10" fmla="*/ 185 w 300"/>
              <a:gd name="T11" fmla="*/ 2 h 297"/>
              <a:gd name="T12" fmla="*/ 235 w 300"/>
              <a:gd name="T13" fmla="*/ 12 h 297"/>
              <a:gd name="T14" fmla="*/ 98 w 300"/>
              <a:gd name="T15" fmla="*/ 273 h 297"/>
              <a:gd name="T16" fmla="*/ 0 w 300"/>
              <a:gd name="T17" fmla="*/ 295 h 297"/>
              <a:gd name="T18" fmla="*/ 95 w 300"/>
              <a:gd name="T19" fmla="*/ 297 h 297"/>
              <a:gd name="T20" fmla="*/ 205 w 300"/>
              <a:gd name="T21" fmla="*/ 297 h 297"/>
              <a:gd name="T22" fmla="*/ 300 w 300"/>
              <a:gd name="T23" fmla="*/ 295 h 297"/>
              <a:gd name="T24" fmla="*/ 202 w 300"/>
              <a:gd name="T25" fmla="*/ 273 h 297"/>
              <a:gd name="T26" fmla="*/ 205 w 300"/>
              <a:gd name="T27" fmla="*/ 297 h 297"/>
              <a:gd name="T28" fmla="*/ 271 w 300"/>
              <a:gd name="T29" fmla="*/ 83 h 297"/>
              <a:gd name="T30" fmla="*/ 299 w 300"/>
              <a:gd name="T31" fmla="*/ 268 h 297"/>
              <a:gd name="T32" fmla="*/ 227 w 300"/>
              <a:gd name="T33" fmla="*/ 169 h 297"/>
              <a:gd name="T34" fmla="*/ 182 w 300"/>
              <a:gd name="T35" fmla="*/ 166 h 297"/>
              <a:gd name="T36" fmla="*/ 155 w 300"/>
              <a:gd name="T37" fmla="*/ 152 h 297"/>
              <a:gd name="T38" fmla="*/ 154 w 300"/>
              <a:gd name="T39" fmla="*/ 159 h 297"/>
              <a:gd name="T40" fmla="*/ 145 w 300"/>
              <a:gd name="T41" fmla="*/ 158 h 297"/>
              <a:gd name="T42" fmla="*/ 119 w 300"/>
              <a:gd name="T43" fmla="*/ 152 h 297"/>
              <a:gd name="T44" fmla="*/ 115 w 300"/>
              <a:gd name="T45" fmla="*/ 169 h 297"/>
              <a:gd name="T46" fmla="*/ 96 w 300"/>
              <a:gd name="T47" fmla="*/ 268 h 297"/>
              <a:gd name="T48" fmla="*/ 25 w 300"/>
              <a:gd name="T49" fmla="*/ 169 h 297"/>
              <a:gd name="T50" fmla="*/ 42 w 300"/>
              <a:gd name="T51" fmla="*/ 76 h 297"/>
              <a:gd name="T52" fmla="*/ 73 w 300"/>
              <a:gd name="T53" fmla="*/ 59 h 297"/>
              <a:gd name="T54" fmla="*/ 61 w 300"/>
              <a:gd name="T55" fmla="*/ 57 h 297"/>
              <a:gd name="T56" fmla="*/ 120 w 300"/>
              <a:gd name="T57" fmla="*/ 15 h 297"/>
              <a:gd name="T58" fmla="*/ 118 w 300"/>
              <a:gd name="T59" fmla="*/ 59 h 297"/>
              <a:gd name="T60" fmla="*/ 108 w 300"/>
              <a:gd name="T61" fmla="*/ 68 h 297"/>
              <a:gd name="T62" fmla="*/ 145 w 300"/>
              <a:gd name="T63" fmla="*/ 62 h 297"/>
              <a:gd name="T64" fmla="*/ 140 w 300"/>
              <a:gd name="T65" fmla="*/ 61 h 297"/>
              <a:gd name="T66" fmla="*/ 142 w 300"/>
              <a:gd name="T67" fmla="*/ 55 h 297"/>
              <a:gd name="T68" fmla="*/ 160 w 300"/>
              <a:gd name="T69" fmla="*/ 56 h 297"/>
              <a:gd name="T70" fmla="*/ 158 w 300"/>
              <a:gd name="T71" fmla="*/ 62 h 297"/>
              <a:gd name="T72" fmla="*/ 155 w 300"/>
              <a:gd name="T73" fmla="*/ 68 h 297"/>
              <a:gd name="T74" fmla="*/ 192 w 300"/>
              <a:gd name="T75" fmla="*/ 59 h 297"/>
              <a:gd name="T76" fmla="*/ 180 w 300"/>
              <a:gd name="T77" fmla="*/ 57 h 297"/>
              <a:gd name="T78" fmla="*/ 239 w 300"/>
              <a:gd name="T79" fmla="*/ 15 h 297"/>
              <a:gd name="T80" fmla="*/ 237 w 300"/>
              <a:gd name="T81" fmla="*/ 59 h 297"/>
              <a:gd name="T82" fmla="*/ 227 w 300"/>
              <a:gd name="T83" fmla="*/ 76 h 297"/>
              <a:gd name="T84" fmla="*/ 122 w 300"/>
              <a:gd name="T85" fmla="*/ 83 h 297"/>
              <a:gd name="T86" fmla="*/ 145 w 300"/>
              <a:gd name="T87" fmla="*/ 72 h 297"/>
              <a:gd name="T88" fmla="*/ 108 w 300"/>
              <a:gd name="T89" fmla="*/ 76 h 297"/>
              <a:gd name="T90" fmla="*/ 123 w 300"/>
              <a:gd name="T91" fmla="*/ 78 h 297"/>
              <a:gd name="T92" fmla="*/ 180 w 300"/>
              <a:gd name="T93" fmla="*/ 76 h 297"/>
              <a:gd name="T94" fmla="*/ 192 w 300"/>
              <a:gd name="T95" fmla="*/ 72 h 297"/>
              <a:gd name="T96" fmla="*/ 155 w 300"/>
              <a:gd name="T97" fmla="*/ 83 h 297"/>
              <a:gd name="T98" fmla="*/ 178 w 300"/>
              <a:gd name="T99" fmla="*/ 78 h 297"/>
              <a:gd name="T100" fmla="*/ 158 w 300"/>
              <a:gd name="T101" fmla="*/ 101 h 297"/>
              <a:gd name="T102" fmla="*/ 142 w 300"/>
              <a:gd name="T103" fmla="*/ 118 h 297"/>
              <a:gd name="T104" fmla="*/ 158 w 300"/>
              <a:gd name="T105" fmla="*/ 101 h 297"/>
              <a:gd name="T106" fmla="*/ 129 w 300"/>
              <a:gd name="T107" fmla="*/ 91 h 297"/>
              <a:gd name="T108" fmla="*/ 133 w 300"/>
              <a:gd name="T109" fmla="*/ 141 h 297"/>
              <a:gd name="T110" fmla="*/ 171 w 300"/>
              <a:gd name="T111" fmla="*/ 91 h 297"/>
              <a:gd name="T112" fmla="*/ 167 w 300"/>
              <a:gd name="T113" fmla="*/ 141 h 297"/>
              <a:gd name="T114" fmla="*/ 171 w 300"/>
              <a:gd name="T115" fmla="*/ 91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0" h="297">
                <a:moveTo>
                  <a:pt x="65" y="12"/>
                </a:moveTo>
                <a:cubicBezTo>
                  <a:pt x="65" y="2"/>
                  <a:pt x="65" y="2"/>
                  <a:pt x="65" y="2"/>
                </a:cubicBezTo>
                <a:cubicBezTo>
                  <a:pt x="65" y="1"/>
                  <a:pt x="67" y="0"/>
                  <a:pt x="68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4" y="0"/>
                  <a:pt x="115" y="1"/>
                  <a:pt x="115" y="2"/>
                </a:cubicBezTo>
                <a:cubicBezTo>
                  <a:pt x="115" y="12"/>
                  <a:pt x="115" y="12"/>
                  <a:pt x="115" y="12"/>
                </a:cubicBezTo>
                <a:lnTo>
                  <a:pt x="65" y="12"/>
                </a:lnTo>
                <a:close/>
                <a:moveTo>
                  <a:pt x="235" y="12"/>
                </a:moveTo>
                <a:cubicBezTo>
                  <a:pt x="235" y="2"/>
                  <a:pt x="235" y="2"/>
                  <a:pt x="235" y="2"/>
                </a:cubicBezTo>
                <a:cubicBezTo>
                  <a:pt x="235" y="1"/>
                  <a:pt x="233" y="0"/>
                  <a:pt x="232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6" y="0"/>
                  <a:pt x="185" y="1"/>
                  <a:pt x="185" y="2"/>
                </a:cubicBezTo>
                <a:cubicBezTo>
                  <a:pt x="185" y="12"/>
                  <a:pt x="185" y="12"/>
                  <a:pt x="185" y="12"/>
                </a:cubicBezTo>
                <a:lnTo>
                  <a:pt x="235" y="12"/>
                </a:lnTo>
                <a:close/>
                <a:moveTo>
                  <a:pt x="98" y="295"/>
                </a:moveTo>
                <a:cubicBezTo>
                  <a:pt x="98" y="273"/>
                  <a:pt x="98" y="273"/>
                  <a:pt x="98" y="273"/>
                </a:cubicBezTo>
                <a:cubicBezTo>
                  <a:pt x="0" y="273"/>
                  <a:pt x="0" y="273"/>
                  <a:pt x="0" y="273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6"/>
                  <a:pt x="1" y="297"/>
                  <a:pt x="2" y="297"/>
                </a:cubicBezTo>
                <a:cubicBezTo>
                  <a:pt x="95" y="297"/>
                  <a:pt x="95" y="297"/>
                  <a:pt x="95" y="297"/>
                </a:cubicBezTo>
                <a:cubicBezTo>
                  <a:pt x="97" y="297"/>
                  <a:pt x="98" y="296"/>
                  <a:pt x="98" y="295"/>
                </a:cubicBezTo>
                <a:close/>
                <a:moveTo>
                  <a:pt x="205" y="297"/>
                </a:moveTo>
                <a:cubicBezTo>
                  <a:pt x="298" y="297"/>
                  <a:pt x="298" y="297"/>
                  <a:pt x="298" y="297"/>
                </a:cubicBezTo>
                <a:cubicBezTo>
                  <a:pt x="299" y="297"/>
                  <a:pt x="300" y="296"/>
                  <a:pt x="300" y="295"/>
                </a:cubicBezTo>
                <a:cubicBezTo>
                  <a:pt x="300" y="273"/>
                  <a:pt x="300" y="273"/>
                  <a:pt x="300" y="273"/>
                </a:cubicBezTo>
                <a:cubicBezTo>
                  <a:pt x="202" y="273"/>
                  <a:pt x="202" y="273"/>
                  <a:pt x="202" y="273"/>
                </a:cubicBezTo>
                <a:cubicBezTo>
                  <a:pt x="202" y="295"/>
                  <a:pt x="202" y="295"/>
                  <a:pt x="202" y="295"/>
                </a:cubicBezTo>
                <a:cubicBezTo>
                  <a:pt x="202" y="296"/>
                  <a:pt x="203" y="297"/>
                  <a:pt x="205" y="297"/>
                </a:cubicBezTo>
                <a:close/>
                <a:moveTo>
                  <a:pt x="263" y="76"/>
                </a:moveTo>
                <a:cubicBezTo>
                  <a:pt x="267" y="76"/>
                  <a:pt x="270" y="79"/>
                  <a:pt x="271" y="83"/>
                </a:cubicBezTo>
                <a:cubicBezTo>
                  <a:pt x="275" y="169"/>
                  <a:pt x="275" y="169"/>
                  <a:pt x="275" y="169"/>
                </a:cubicBezTo>
                <a:cubicBezTo>
                  <a:pt x="299" y="268"/>
                  <a:pt x="299" y="268"/>
                  <a:pt x="299" y="268"/>
                </a:cubicBezTo>
                <a:cubicBezTo>
                  <a:pt x="204" y="268"/>
                  <a:pt x="204" y="268"/>
                  <a:pt x="204" y="268"/>
                </a:cubicBezTo>
                <a:cubicBezTo>
                  <a:pt x="227" y="169"/>
                  <a:pt x="227" y="169"/>
                  <a:pt x="227" y="169"/>
                </a:cubicBezTo>
                <a:cubicBezTo>
                  <a:pt x="185" y="169"/>
                  <a:pt x="185" y="169"/>
                  <a:pt x="185" y="169"/>
                </a:cubicBezTo>
                <a:cubicBezTo>
                  <a:pt x="183" y="169"/>
                  <a:pt x="182" y="168"/>
                  <a:pt x="182" y="166"/>
                </a:cubicBezTo>
                <a:cubicBezTo>
                  <a:pt x="181" y="152"/>
                  <a:pt x="181" y="152"/>
                  <a:pt x="181" y="152"/>
                </a:cubicBezTo>
                <a:cubicBezTo>
                  <a:pt x="155" y="152"/>
                  <a:pt x="155" y="152"/>
                  <a:pt x="155" y="152"/>
                </a:cubicBezTo>
                <a:cubicBezTo>
                  <a:pt x="155" y="158"/>
                  <a:pt x="155" y="158"/>
                  <a:pt x="155" y="158"/>
                </a:cubicBezTo>
                <a:cubicBezTo>
                  <a:pt x="155" y="159"/>
                  <a:pt x="154" y="159"/>
                  <a:pt x="154" y="159"/>
                </a:cubicBezTo>
                <a:cubicBezTo>
                  <a:pt x="146" y="159"/>
                  <a:pt x="146" y="159"/>
                  <a:pt x="146" y="159"/>
                </a:cubicBezTo>
                <a:cubicBezTo>
                  <a:pt x="146" y="159"/>
                  <a:pt x="145" y="159"/>
                  <a:pt x="145" y="158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119" y="152"/>
                  <a:pt x="119" y="152"/>
                  <a:pt x="119" y="152"/>
                </a:cubicBezTo>
                <a:cubicBezTo>
                  <a:pt x="118" y="166"/>
                  <a:pt x="118" y="166"/>
                  <a:pt x="118" y="166"/>
                </a:cubicBezTo>
                <a:cubicBezTo>
                  <a:pt x="118" y="168"/>
                  <a:pt x="117" y="169"/>
                  <a:pt x="115" y="169"/>
                </a:cubicBezTo>
                <a:cubicBezTo>
                  <a:pt x="73" y="169"/>
                  <a:pt x="73" y="169"/>
                  <a:pt x="73" y="169"/>
                </a:cubicBezTo>
                <a:cubicBezTo>
                  <a:pt x="96" y="268"/>
                  <a:pt x="96" y="268"/>
                  <a:pt x="96" y="268"/>
                </a:cubicBezTo>
                <a:cubicBezTo>
                  <a:pt x="1" y="268"/>
                  <a:pt x="1" y="268"/>
                  <a:pt x="1" y="268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4" y="83"/>
                  <a:pt x="34" y="83"/>
                  <a:pt x="34" y="83"/>
                </a:cubicBezTo>
                <a:cubicBezTo>
                  <a:pt x="34" y="79"/>
                  <a:pt x="38" y="76"/>
                  <a:pt x="42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73" y="59"/>
                  <a:pt x="73" y="59"/>
                  <a:pt x="73" y="59"/>
                </a:cubicBezTo>
                <a:cubicBezTo>
                  <a:pt x="63" y="59"/>
                  <a:pt x="63" y="59"/>
                  <a:pt x="63" y="59"/>
                </a:cubicBezTo>
                <a:cubicBezTo>
                  <a:pt x="62" y="59"/>
                  <a:pt x="61" y="58"/>
                  <a:pt x="61" y="57"/>
                </a:cubicBezTo>
                <a:cubicBezTo>
                  <a:pt x="61" y="15"/>
                  <a:pt x="61" y="15"/>
                  <a:pt x="61" y="15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20" y="57"/>
                  <a:pt x="120" y="57"/>
                  <a:pt x="120" y="57"/>
                </a:cubicBezTo>
                <a:cubicBezTo>
                  <a:pt x="120" y="58"/>
                  <a:pt x="119" y="59"/>
                  <a:pt x="118" y="59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2" y="62"/>
                  <a:pt x="142" y="62"/>
                  <a:pt x="142" y="62"/>
                </a:cubicBezTo>
                <a:cubicBezTo>
                  <a:pt x="141" y="62"/>
                  <a:pt x="140" y="61"/>
                  <a:pt x="140" y="61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0" y="55"/>
                  <a:pt x="141" y="55"/>
                  <a:pt x="142" y="55"/>
                </a:cubicBezTo>
                <a:cubicBezTo>
                  <a:pt x="158" y="55"/>
                  <a:pt x="158" y="55"/>
                  <a:pt x="158" y="55"/>
                </a:cubicBezTo>
                <a:cubicBezTo>
                  <a:pt x="159" y="55"/>
                  <a:pt x="160" y="55"/>
                  <a:pt x="160" y="56"/>
                </a:cubicBezTo>
                <a:cubicBezTo>
                  <a:pt x="160" y="61"/>
                  <a:pt x="160" y="61"/>
                  <a:pt x="160" y="61"/>
                </a:cubicBezTo>
                <a:cubicBezTo>
                  <a:pt x="160" y="61"/>
                  <a:pt x="159" y="62"/>
                  <a:pt x="158" y="62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8"/>
                  <a:pt x="155" y="68"/>
                  <a:pt x="155" y="68"/>
                </a:cubicBezTo>
                <a:cubicBezTo>
                  <a:pt x="192" y="68"/>
                  <a:pt x="192" y="68"/>
                  <a:pt x="192" y="68"/>
                </a:cubicBezTo>
                <a:cubicBezTo>
                  <a:pt x="192" y="59"/>
                  <a:pt x="192" y="59"/>
                  <a:pt x="192" y="59"/>
                </a:cubicBezTo>
                <a:cubicBezTo>
                  <a:pt x="182" y="59"/>
                  <a:pt x="182" y="59"/>
                  <a:pt x="182" y="59"/>
                </a:cubicBezTo>
                <a:cubicBezTo>
                  <a:pt x="181" y="59"/>
                  <a:pt x="180" y="58"/>
                  <a:pt x="180" y="57"/>
                </a:cubicBezTo>
                <a:cubicBezTo>
                  <a:pt x="180" y="15"/>
                  <a:pt x="180" y="15"/>
                  <a:pt x="180" y="15"/>
                </a:cubicBezTo>
                <a:cubicBezTo>
                  <a:pt x="239" y="15"/>
                  <a:pt x="239" y="15"/>
                  <a:pt x="239" y="15"/>
                </a:cubicBezTo>
                <a:cubicBezTo>
                  <a:pt x="239" y="57"/>
                  <a:pt x="239" y="57"/>
                  <a:pt x="239" y="57"/>
                </a:cubicBezTo>
                <a:cubicBezTo>
                  <a:pt x="239" y="58"/>
                  <a:pt x="238" y="59"/>
                  <a:pt x="237" y="59"/>
                </a:cubicBezTo>
                <a:cubicBezTo>
                  <a:pt x="227" y="59"/>
                  <a:pt x="227" y="59"/>
                  <a:pt x="227" y="59"/>
                </a:cubicBezTo>
                <a:cubicBezTo>
                  <a:pt x="227" y="76"/>
                  <a:pt x="227" y="76"/>
                  <a:pt x="227" y="76"/>
                </a:cubicBezTo>
                <a:lnTo>
                  <a:pt x="263" y="76"/>
                </a:lnTo>
                <a:close/>
                <a:moveTo>
                  <a:pt x="122" y="83"/>
                </a:moveTo>
                <a:cubicBezTo>
                  <a:pt x="145" y="83"/>
                  <a:pt x="145" y="83"/>
                  <a:pt x="145" y="83"/>
                </a:cubicBezTo>
                <a:cubicBezTo>
                  <a:pt x="145" y="72"/>
                  <a:pt x="145" y="72"/>
                  <a:pt x="145" y="72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22" y="76"/>
                  <a:pt x="123" y="77"/>
                  <a:pt x="123" y="78"/>
                </a:cubicBezTo>
                <a:lnTo>
                  <a:pt x="122" y="83"/>
                </a:lnTo>
                <a:close/>
                <a:moveTo>
                  <a:pt x="180" y="76"/>
                </a:moveTo>
                <a:cubicBezTo>
                  <a:pt x="192" y="76"/>
                  <a:pt x="192" y="76"/>
                  <a:pt x="192" y="76"/>
                </a:cubicBezTo>
                <a:cubicBezTo>
                  <a:pt x="192" y="72"/>
                  <a:pt x="192" y="72"/>
                  <a:pt x="192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5" y="83"/>
                  <a:pt x="155" y="83"/>
                  <a:pt x="155" y="83"/>
                </a:cubicBezTo>
                <a:cubicBezTo>
                  <a:pt x="178" y="83"/>
                  <a:pt x="178" y="83"/>
                  <a:pt x="178" y="83"/>
                </a:cubicBezTo>
                <a:cubicBezTo>
                  <a:pt x="178" y="78"/>
                  <a:pt x="178" y="78"/>
                  <a:pt x="178" y="78"/>
                </a:cubicBezTo>
                <a:cubicBezTo>
                  <a:pt x="177" y="77"/>
                  <a:pt x="178" y="76"/>
                  <a:pt x="180" y="76"/>
                </a:cubicBezTo>
                <a:close/>
                <a:moveTo>
                  <a:pt x="158" y="101"/>
                </a:moveTo>
                <a:cubicBezTo>
                  <a:pt x="142" y="101"/>
                  <a:pt x="142" y="101"/>
                  <a:pt x="142" y="101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58" y="118"/>
                  <a:pt x="158" y="118"/>
                  <a:pt x="158" y="118"/>
                </a:cubicBezTo>
                <a:lnTo>
                  <a:pt x="158" y="101"/>
                </a:lnTo>
                <a:close/>
                <a:moveTo>
                  <a:pt x="133" y="91"/>
                </a:moveTo>
                <a:cubicBezTo>
                  <a:pt x="129" y="91"/>
                  <a:pt x="129" y="91"/>
                  <a:pt x="129" y="91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33" y="141"/>
                  <a:pt x="133" y="141"/>
                  <a:pt x="133" y="141"/>
                </a:cubicBezTo>
                <a:lnTo>
                  <a:pt x="133" y="91"/>
                </a:lnTo>
                <a:close/>
                <a:moveTo>
                  <a:pt x="171" y="91"/>
                </a:moveTo>
                <a:cubicBezTo>
                  <a:pt x="167" y="91"/>
                  <a:pt x="167" y="91"/>
                  <a:pt x="167" y="91"/>
                </a:cubicBezTo>
                <a:cubicBezTo>
                  <a:pt x="167" y="141"/>
                  <a:pt x="167" y="141"/>
                  <a:pt x="167" y="141"/>
                </a:cubicBezTo>
                <a:cubicBezTo>
                  <a:pt x="171" y="141"/>
                  <a:pt x="171" y="141"/>
                  <a:pt x="171" y="141"/>
                </a:cubicBezTo>
                <a:lnTo>
                  <a:pt x="171" y="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54544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3024" y="189571"/>
            <a:ext cx="11786839" cy="825190"/>
          </a:xfrm>
          <a:prstGeom prst="rect">
            <a:avLst/>
          </a:prstGeom>
          <a:solidFill>
            <a:srgbClr val="EC00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We need </a:t>
            </a:r>
            <a:r>
              <a:rPr lang="en-US" sz="28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new</a:t>
            </a:r>
            <a:r>
              <a:rPr lang="en-US" sz="2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education</a:t>
            </a:r>
            <a:endParaRPr lang="en-US" sz="2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24" y="1180786"/>
            <a:ext cx="2765504" cy="414954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100688" y="1180786"/>
            <a:ext cx="4862520" cy="1231106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prstClr val="white"/>
                </a:solidFill>
                <a:latin typeface="Segoe UI Light" pitchFamily="34" charset="0"/>
                <a:cs typeface="Segoe UI Light" pitchFamily="34" charset="0"/>
              </a:rPr>
              <a:t>Schola</a:t>
            </a:r>
            <a:r>
              <a:rPr lang="en-US" sz="2000" b="1" dirty="0" smtClean="0">
                <a:solidFill>
                  <a:prstClr val="white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sz="2000" b="1" dirty="0" err="1" smtClean="0">
                <a:solidFill>
                  <a:prstClr val="white"/>
                </a:solidFill>
                <a:latin typeface="Segoe UI Light" pitchFamily="34" charset="0"/>
                <a:cs typeface="Segoe UI Light" pitchFamily="34" charset="0"/>
              </a:rPr>
              <a:t>Ludus</a:t>
            </a:r>
            <a:r>
              <a:rPr lang="en-US" sz="2000" b="1" dirty="0">
                <a:solidFill>
                  <a:prstClr val="white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sz="2000" dirty="0" smtClean="0">
                <a:solidFill>
                  <a:prstClr val="white"/>
                </a:solidFill>
                <a:latin typeface="Segoe UI Light" pitchFamily="34" charset="0"/>
                <a:cs typeface="Segoe UI Light" pitchFamily="34" charset="0"/>
              </a:rPr>
              <a:t>(School </a:t>
            </a:r>
            <a:r>
              <a:rPr lang="en-US" sz="2000" dirty="0">
                <a:solidFill>
                  <a:prstClr val="white"/>
                </a:solidFill>
                <a:latin typeface="Segoe UI Light" pitchFamily="34" charset="0"/>
                <a:cs typeface="Segoe UI Light" pitchFamily="34" charset="0"/>
              </a:rPr>
              <a:t>by Play ) </a:t>
            </a:r>
            <a:endParaRPr lang="en-US" sz="2000" dirty="0" smtClean="0">
              <a:solidFill>
                <a:prstClr val="white"/>
              </a:solidFill>
              <a:latin typeface="Segoe UI Light" pitchFamily="34" charset="0"/>
              <a:cs typeface="Segoe UI Light" pitchFamily="34" charset="0"/>
            </a:endParaRPr>
          </a:p>
          <a:p>
            <a:r>
              <a:rPr lang="en-US" i="1" dirty="0" smtClean="0">
                <a:solidFill>
                  <a:prstClr val="white"/>
                </a:solidFill>
                <a:latin typeface="Segoe UI Light" pitchFamily="34" charset="0"/>
                <a:cs typeface="Segoe UI Light" pitchFamily="34" charset="0"/>
              </a:rPr>
              <a:t>John </a:t>
            </a:r>
            <a:r>
              <a:rPr lang="en-US" i="1" dirty="0">
                <a:solidFill>
                  <a:prstClr val="white"/>
                </a:solidFill>
                <a:latin typeface="Segoe UI Light" pitchFamily="34" charset="0"/>
                <a:cs typeface="Segoe UI Light" pitchFamily="34" charset="0"/>
              </a:rPr>
              <a:t>Amos </a:t>
            </a:r>
            <a:r>
              <a:rPr lang="en-US" i="1" dirty="0" smtClean="0">
                <a:solidFill>
                  <a:prstClr val="white"/>
                </a:solidFill>
                <a:latin typeface="Segoe UI Light" pitchFamily="34" charset="0"/>
                <a:cs typeface="Segoe UI Light" pitchFamily="34" charset="0"/>
              </a:rPr>
              <a:t>Comenius, 1630</a:t>
            </a:r>
          </a:p>
          <a:p>
            <a:endParaRPr lang="en-US" i="1" dirty="0" smtClean="0">
              <a:solidFill>
                <a:prstClr val="white"/>
              </a:solidFill>
              <a:latin typeface="Segoe UI Light" pitchFamily="34" charset="0"/>
              <a:cs typeface="Segoe UI Light" pitchFamily="34" charset="0"/>
            </a:endParaRPr>
          </a:p>
          <a:p>
            <a:endParaRPr lang="en-US" i="1" dirty="0" smtClean="0">
              <a:solidFill>
                <a:prstClr val="white"/>
              </a:solidFill>
              <a:latin typeface="Segoe UI Light" pitchFamily="34" charset="0"/>
              <a:cs typeface="Segoe UI Light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1110" y="1180787"/>
            <a:ext cx="892098" cy="123110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100688" y="2546017"/>
            <a:ext cx="4407017" cy="278431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New Education Model</a:t>
            </a:r>
          </a:p>
          <a:p>
            <a:endParaRPr lang="en-US" b="1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Why? </a:t>
            </a:r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Edu vs Real World</a:t>
            </a:r>
          </a:p>
          <a:p>
            <a:endParaRPr lang="en-US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How? </a:t>
            </a:r>
            <a:r>
              <a:rPr lang="en-US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Strenghts</a:t>
            </a:r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/talent/interaction (tells/show/involve)</a:t>
            </a:r>
          </a:p>
          <a:p>
            <a:endParaRPr lang="en-US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What? </a:t>
            </a:r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Broader EDUCATION (science &amp; art) – Whole Brain</a:t>
            </a:r>
          </a:p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619865" y="2546017"/>
            <a:ext cx="4389997" cy="2755227"/>
          </a:xfrm>
          <a:prstGeom prst="rect">
            <a:avLst/>
          </a:prstGeom>
          <a:solidFill>
            <a:srgbClr val="EC00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What technology can do</a:t>
            </a:r>
          </a:p>
          <a:p>
            <a:endParaRPr lang="en-US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Encourage </a:t>
            </a:r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different learning </a:t>
            </a:r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styles</a:t>
            </a:r>
          </a:p>
          <a:p>
            <a:endParaRPr lang="en-US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Global eLearning</a:t>
            </a:r>
          </a:p>
          <a:p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Enable teamwork/sharing/collaborating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b="784"/>
          <a:stretch/>
        </p:blipFill>
        <p:spPr>
          <a:xfrm>
            <a:off x="10813067" y="5419979"/>
            <a:ext cx="1196795" cy="122145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/>
          <a:srcRect t="-1" b="-7014"/>
          <a:stretch/>
        </p:blipFill>
        <p:spPr>
          <a:xfrm>
            <a:off x="8075367" y="1180785"/>
            <a:ext cx="3934495" cy="131149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19486" y="5450756"/>
            <a:ext cx="10424923" cy="120032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b="1" i="1" dirty="0" smtClean="0">
                <a:solidFill>
                  <a:prstClr val="white"/>
                </a:solidFill>
                <a:latin typeface="Segoe UI Light" pitchFamily="34" charset="0"/>
                <a:cs typeface="Segoe UI Light" pitchFamily="34" charset="0"/>
              </a:rPr>
              <a:t>“There </a:t>
            </a:r>
            <a:r>
              <a:rPr lang="en-US" b="1" i="1" dirty="0">
                <a:solidFill>
                  <a:prstClr val="white"/>
                </a:solidFill>
                <a:latin typeface="Segoe UI Light" pitchFamily="34" charset="0"/>
                <a:cs typeface="Segoe UI Light" pitchFamily="34" charset="0"/>
              </a:rPr>
              <a:t>is nothing more powerful  than the idea which time has </a:t>
            </a:r>
            <a:r>
              <a:rPr lang="en-US" b="1" i="1" dirty="0" smtClean="0">
                <a:solidFill>
                  <a:prstClr val="white"/>
                </a:solidFill>
                <a:latin typeface="Segoe UI Light" pitchFamily="34" charset="0"/>
                <a:cs typeface="Segoe UI Light" pitchFamily="34" charset="0"/>
              </a:rPr>
              <a:t>come!”</a:t>
            </a:r>
          </a:p>
          <a:p>
            <a:r>
              <a:rPr lang="en-US" i="1" dirty="0" smtClean="0">
                <a:solidFill>
                  <a:prstClr val="white"/>
                </a:solidFill>
                <a:latin typeface="Segoe UI Light" pitchFamily="34" charset="0"/>
                <a:cs typeface="Segoe UI Light" pitchFamily="34" charset="0"/>
              </a:rPr>
              <a:t>Victor Hugo</a:t>
            </a:r>
          </a:p>
          <a:p>
            <a:endParaRPr lang="en-US" i="1" dirty="0" smtClean="0">
              <a:solidFill>
                <a:prstClr val="white"/>
              </a:solidFill>
              <a:latin typeface="Segoe UI Light" pitchFamily="34" charset="0"/>
              <a:cs typeface="Segoe UI Light" pitchFamily="34" charset="0"/>
            </a:endParaRPr>
          </a:p>
          <a:p>
            <a:endParaRPr lang="en-US" i="1" dirty="0" smtClean="0">
              <a:solidFill>
                <a:prstClr val="white"/>
              </a:solidFill>
              <a:latin typeface="Segoe UI Light" pitchFamily="34" charset="0"/>
              <a:cs typeface="Segoe U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64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46" y="535563"/>
            <a:ext cx="7749453" cy="279805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1546" y="3418609"/>
            <a:ext cx="2647518" cy="2930236"/>
          </a:xfrm>
          <a:prstGeom prst="rect">
            <a:avLst/>
          </a:prstGeom>
          <a:solidFill>
            <a:srgbClr val="F721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5"/>
          <p:cNvSpPr>
            <a:spLocks/>
          </p:cNvSpPr>
          <p:nvPr/>
        </p:nvSpPr>
        <p:spPr bwMode="black">
          <a:xfrm>
            <a:off x="576218" y="3920297"/>
            <a:ext cx="1873481" cy="1926860"/>
          </a:xfrm>
          <a:custGeom>
            <a:avLst/>
            <a:gdLst>
              <a:gd name="T0" fmla="*/ 120 w 191"/>
              <a:gd name="T1" fmla="*/ 32 h 197"/>
              <a:gd name="T2" fmla="*/ 83 w 191"/>
              <a:gd name="T3" fmla="*/ 3 h 197"/>
              <a:gd name="T4" fmla="*/ 47 w 191"/>
              <a:gd name="T5" fmla="*/ 5 h 197"/>
              <a:gd name="T6" fmla="*/ 44 w 191"/>
              <a:gd name="T7" fmla="*/ 27 h 197"/>
              <a:gd name="T8" fmla="*/ 40 w 191"/>
              <a:gd name="T9" fmla="*/ 29 h 197"/>
              <a:gd name="T10" fmla="*/ 40 w 191"/>
              <a:gd name="T11" fmla="*/ 33 h 197"/>
              <a:gd name="T12" fmla="*/ 45 w 191"/>
              <a:gd name="T13" fmla="*/ 40 h 197"/>
              <a:gd name="T14" fmla="*/ 88 w 191"/>
              <a:gd name="T15" fmla="*/ 44 h 197"/>
              <a:gd name="T16" fmla="*/ 118 w 191"/>
              <a:gd name="T17" fmla="*/ 113 h 197"/>
              <a:gd name="T18" fmla="*/ 144 w 191"/>
              <a:gd name="T19" fmla="*/ 129 h 197"/>
              <a:gd name="T20" fmla="*/ 112 w 191"/>
              <a:gd name="T21" fmla="*/ 109 h 197"/>
              <a:gd name="T22" fmla="*/ 65 w 191"/>
              <a:gd name="T23" fmla="*/ 115 h 197"/>
              <a:gd name="T24" fmla="*/ 0 w 191"/>
              <a:gd name="T25" fmla="*/ 116 h 197"/>
              <a:gd name="T26" fmla="*/ 26 w 191"/>
              <a:gd name="T27" fmla="*/ 174 h 197"/>
              <a:gd name="T28" fmla="*/ 61 w 191"/>
              <a:gd name="T29" fmla="*/ 136 h 197"/>
              <a:gd name="T30" fmla="*/ 57 w 191"/>
              <a:gd name="T31" fmla="*/ 148 h 197"/>
              <a:gd name="T32" fmla="*/ 126 w 191"/>
              <a:gd name="T33" fmla="*/ 140 h 197"/>
              <a:gd name="T34" fmla="*/ 55 w 191"/>
              <a:gd name="T35" fmla="*/ 153 h 197"/>
              <a:gd name="T36" fmla="*/ 30 w 191"/>
              <a:gd name="T37" fmla="*/ 180 h 197"/>
              <a:gd name="T38" fmla="*/ 32 w 191"/>
              <a:gd name="T39" fmla="*/ 182 h 197"/>
              <a:gd name="T40" fmla="*/ 180 w 191"/>
              <a:gd name="T41" fmla="*/ 159 h 197"/>
              <a:gd name="T42" fmla="*/ 185 w 191"/>
              <a:gd name="T43" fmla="*/ 129 h 197"/>
              <a:gd name="T44" fmla="*/ 120 w 191"/>
              <a:gd name="T45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1" h="197">
                <a:moveTo>
                  <a:pt x="120" y="32"/>
                </a:moveTo>
                <a:cubicBezTo>
                  <a:pt x="112" y="23"/>
                  <a:pt x="99" y="9"/>
                  <a:pt x="83" y="3"/>
                </a:cubicBezTo>
                <a:cubicBezTo>
                  <a:pt x="72" y="0"/>
                  <a:pt x="47" y="5"/>
                  <a:pt x="47" y="5"/>
                </a:cubicBezTo>
                <a:cubicBezTo>
                  <a:pt x="44" y="27"/>
                  <a:pt x="44" y="27"/>
                  <a:pt x="44" y="27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7"/>
                  <a:pt x="45" y="40"/>
                </a:cubicBezTo>
                <a:cubicBezTo>
                  <a:pt x="50" y="42"/>
                  <a:pt x="73" y="53"/>
                  <a:pt x="88" y="44"/>
                </a:cubicBezTo>
                <a:cubicBezTo>
                  <a:pt x="118" y="60"/>
                  <a:pt x="105" y="91"/>
                  <a:pt x="118" y="113"/>
                </a:cubicBezTo>
                <a:cubicBezTo>
                  <a:pt x="123" y="120"/>
                  <a:pt x="131" y="127"/>
                  <a:pt x="144" y="129"/>
                </a:cubicBezTo>
                <a:cubicBezTo>
                  <a:pt x="144" y="129"/>
                  <a:pt x="115" y="131"/>
                  <a:pt x="112" y="109"/>
                </a:cubicBezTo>
                <a:cubicBezTo>
                  <a:pt x="101" y="104"/>
                  <a:pt x="82" y="99"/>
                  <a:pt x="65" y="115"/>
                </a:cubicBezTo>
                <a:cubicBezTo>
                  <a:pt x="51" y="100"/>
                  <a:pt x="14" y="100"/>
                  <a:pt x="0" y="116"/>
                </a:cubicBezTo>
                <a:cubicBezTo>
                  <a:pt x="6" y="141"/>
                  <a:pt x="18" y="163"/>
                  <a:pt x="26" y="174"/>
                </a:cubicBezTo>
                <a:cubicBezTo>
                  <a:pt x="52" y="156"/>
                  <a:pt x="61" y="136"/>
                  <a:pt x="61" y="136"/>
                </a:cubicBezTo>
                <a:cubicBezTo>
                  <a:pt x="60" y="140"/>
                  <a:pt x="59" y="144"/>
                  <a:pt x="57" y="148"/>
                </a:cubicBezTo>
                <a:cubicBezTo>
                  <a:pt x="103" y="167"/>
                  <a:pt x="126" y="140"/>
                  <a:pt x="126" y="140"/>
                </a:cubicBezTo>
                <a:cubicBezTo>
                  <a:pt x="107" y="171"/>
                  <a:pt x="63" y="157"/>
                  <a:pt x="55" y="153"/>
                </a:cubicBezTo>
                <a:cubicBezTo>
                  <a:pt x="48" y="166"/>
                  <a:pt x="38" y="175"/>
                  <a:pt x="30" y="180"/>
                </a:cubicBezTo>
                <a:cubicBezTo>
                  <a:pt x="32" y="181"/>
                  <a:pt x="32" y="182"/>
                  <a:pt x="32" y="182"/>
                </a:cubicBezTo>
                <a:cubicBezTo>
                  <a:pt x="88" y="197"/>
                  <a:pt x="154" y="177"/>
                  <a:pt x="180" y="159"/>
                </a:cubicBezTo>
                <a:cubicBezTo>
                  <a:pt x="191" y="151"/>
                  <a:pt x="188" y="138"/>
                  <a:pt x="185" y="129"/>
                </a:cubicBezTo>
                <a:cubicBezTo>
                  <a:pt x="172" y="91"/>
                  <a:pt x="134" y="49"/>
                  <a:pt x="12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5" name="Rectangle 4"/>
          <p:cNvSpPr/>
          <p:nvPr/>
        </p:nvSpPr>
        <p:spPr>
          <a:xfrm>
            <a:off x="3012063" y="3418609"/>
            <a:ext cx="4988935" cy="2930236"/>
          </a:xfrm>
          <a:prstGeom prst="rect">
            <a:avLst/>
          </a:prstGeom>
          <a:solidFill>
            <a:srgbClr val="BB1A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WHOUR</a:t>
            </a:r>
          </a:p>
          <a:p>
            <a:pPr algn="ctr"/>
            <a:r>
              <a:rPr lang="en-US" sz="3200" dirty="0">
                <a:latin typeface="Segoe UI Light" panose="020B0502040204020203" pitchFamily="34" charset="0"/>
                <a:cs typeface="Segoe UI Light" panose="020B0502040204020203" pitchFamily="34" charset="0"/>
              </a:rPr>
              <a:t>www.strengthsfinder.com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9110" t="-179" r="18598" b="179"/>
          <a:stretch/>
        </p:blipFill>
        <p:spPr>
          <a:xfrm>
            <a:off x="8104910" y="541066"/>
            <a:ext cx="3793548" cy="5807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22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0992" y="225296"/>
            <a:ext cx="11707731" cy="5847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Unlocking human potential: </a:t>
            </a:r>
            <a:r>
              <a:rPr lang="en-US" sz="32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Flow</a:t>
            </a:r>
            <a:endParaRPr lang="en-US" sz="3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269" y="1321536"/>
            <a:ext cx="4650408" cy="4618719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1072566" y="1321537"/>
            <a:ext cx="11152" cy="4618718"/>
          </a:xfrm>
          <a:prstGeom prst="straightConnector1">
            <a:avLst/>
          </a:prstGeom>
          <a:ln>
            <a:solidFill>
              <a:srgbClr val="7D47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316269" y="6177775"/>
            <a:ext cx="4730559" cy="4089"/>
          </a:xfrm>
          <a:prstGeom prst="straightConnector1">
            <a:avLst/>
          </a:prstGeom>
          <a:ln>
            <a:solidFill>
              <a:srgbClr val="7D47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36813" y="1233921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0992" y="5755589"/>
            <a:ext cx="568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542762" y="6267054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316269" y="6333961"/>
            <a:ext cx="568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159706" y="6333961"/>
            <a:ext cx="1043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Skill level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 rot="16200000">
            <a:off x="-107784" y="3494755"/>
            <a:ext cx="1649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Challenge level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795630" y="1955035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Flow</a:t>
            </a:r>
            <a:endParaRPr lang="en-US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59706" y="1647755"/>
            <a:ext cx="907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Arousal</a:t>
            </a:r>
            <a:endParaRPr lang="en-US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95630" y="3446229"/>
            <a:ext cx="899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Control</a:t>
            </a:r>
            <a:endParaRPr lang="en-US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21324" y="4693242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Relaxation</a:t>
            </a:r>
            <a:endParaRPr lang="en-US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71959" y="5062574"/>
            <a:ext cx="1077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Boredom</a:t>
            </a:r>
            <a:endParaRPr lang="en-US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49557" y="4877908"/>
            <a:ext cx="870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Apathy</a:t>
            </a:r>
            <a:endParaRPr lang="en-US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59972" y="3421543"/>
            <a:ext cx="785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Worry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66226" y="2026122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Anxiety</a:t>
            </a:r>
            <a:endParaRPr lang="en-US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7" name="Picture 3" descr="C:\Users\t-aniav\Desktop\From Media Bank\OFF12_Joi_0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8" b="12888"/>
          <a:stretch/>
        </p:blipFill>
        <p:spPr bwMode="auto">
          <a:xfrm flipH="1">
            <a:off x="6257644" y="1368174"/>
            <a:ext cx="5574924" cy="3135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97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21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osceles Triangle 13"/>
          <p:cNvSpPr/>
          <p:nvPr/>
        </p:nvSpPr>
        <p:spPr>
          <a:xfrm>
            <a:off x="1082932" y="1750948"/>
            <a:ext cx="4744991" cy="3983104"/>
          </a:xfrm>
          <a:prstGeom prst="triangl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266843" y="1288384"/>
            <a:ext cx="2243967" cy="2137952"/>
          </a:xfrm>
          <a:prstGeom prst="ellipse">
            <a:avLst/>
          </a:prstGeom>
          <a:solidFill>
            <a:srgbClr val="7D47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Strengths</a:t>
            </a:r>
            <a:endParaRPr lang="en-US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298293" y="4559746"/>
            <a:ext cx="2089763" cy="2056119"/>
          </a:xfrm>
          <a:prstGeom prst="ellipse">
            <a:avLst/>
          </a:prstGeom>
          <a:solidFill>
            <a:srgbClr val="007AF4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Opportunity</a:t>
            </a:r>
            <a:endParaRPr lang="en-US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4636813" y="4511347"/>
            <a:ext cx="2089763" cy="1991034"/>
          </a:xfrm>
          <a:prstGeom prst="ellipse">
            <a:avLst/>
          </a:prstGeom>
          <a:solidFill>
            <a:srgbClr val="FFC000">
              <a:alpha val="85098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Passion</a:t>
            </a:r>
            <a:endParaRPr lang="en-US" sz="24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2181044" y="4052845"/>
            <a:ext cx="2548767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algn="ctr">
              <a:defRPr/>
            </a:pPr>
            <a:r>
              <a:rPr lang="en-US" sz="3200" spc="-150" dirty="0" smtClean="0">
                <a:ln w="3175">
                  <a:noFill/>
                </a:ln>
                <a:solidFill>
                  <a:prstClr val="white"/>
                </a:solidFill>
                <a:effectLst/>
                <a:latin typeface="Segoe UI Light" pitchFamily="34" charset="0"/>
                <a:cs typeface="Segoe UI Light" pitchFamily="34" charset="0"/>
              </a:rPr>
              <a:t>UNIQUENESS</a:t>
            </a:r>
            <a:endParaRPr lang="cs-CZ" sz="3200" spc="-150" dirty="0" smtClean="0">
              <a:ln w="3175">
                <a:noFill/>
              </a:ln>
              <a:solidFill>
                <a:prstClr val="white"/>
              </a:solidFill>
              <a:effectLst/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457891" y="318281"/>
            <a:ext cx="7687973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>
              <a:defRPr/>
            </a:pPr>
            <a:r>
              <a:rPr lang="en-US" sz="4400" spc="-150" dirty="0" smtClean="0">
                <a:ln w="3175">
                  <a:noFill/>
                </a:ln>
                <a:solidFill>
                  <a:prstClr val="white"/>
                </a:solidFill>
                <a:effectLst/>
                <a:latin typeface="Segoe UI Light" pitchFamily="34" charset="0"/>
                <a:cs typeface="Segoe UI Light" pitchFamily="34" charset="0"/>
              </a:rPr>
              <a:t>Personal Uniqueness</a:t>
            </a:r>
            <a:endParaRPr lang="cs-CZ" sz="4400" spc="-150" dirty="0" smtClean="0">
              <a:ln w="3175">
                <a:noFill/>
              </a:ln>
              <a:solidFill>
                <a:prstClr val="white"/>
              </a:solidFill>
              <a:effectLst/>
              <a:latin typeface="Segoe UI Light" pitchFamily="34" charset="0"/>
              <a:cs typeface="Segoe UI Light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6102" y="1172235"/>
            <a:ext cx="5562600" cy="310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1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58633" y="167252"/>
            <a:ext cx="82155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IQ is necessary, </a:t>
            </a:r>
          </a:p>
          <a:p>
            <a:r>
              <a:rPr lang="en-US" sz="66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</a:t>
            </a:r>
            <a:r>
              <a:rPr lang="en-US" sz="66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ut not sufficient</a:t>
            </a:r>
            <a:endParaRPr lang="en-US" sz="6600" dirty="0"/>
          </a:p>
        </p:txBody>
      </p:sp>
      <p:sp>
        <p:nvSpPr>
          <p:cNvPr id="4" name="Freeform 15"/>
          <p:cNvSpPr>
            <a:spLocks noEditPoints="1"/>
          </p:cNvSpPr>
          <p:nvPr/>
        </p:nvSpPr>
        <p:spPr bwMode="black">
          <a:xfrm>
            <a:off x="958937" y="326906"/>
            <a:ext cx="1973087" cy="1804350"/>
          </a:xfrm>
          <a:custGeom>
            <a:avLst/>
            <a:gdLst>
              <a:gd name="T0" fmla="*/ 436 w 2416"/>
              <a:gd name="T1" fmla="*/ 708 h 2209"/>
              <a:gd name="T2" fmla="*/ 524 w 2416"/>
              <a:gd name="T3" fmla="*/ 768 h 2209"/>
              <a:gd name="T4" fmla="*/ 883 w 2416"/>
              <a:gd name="T5" fmla="*/ 698 h 2209"/>
              <a:gd name="T6" fmla="*/ 1293 w 2416"/>
              <a:gd name="T7" fmla="*/ 707 h 2209"/>
              <a:gd name="T8" fmla="*/ 1449 w 2416"/>
              <a:gd name="T9" fmla="*/ 702 h 2209"/>
              <a:gd name="T10" fmla="*/ 1429 w 2416"/>
              <a:gd name="T11" fmla="*/ 399 h 2209"/>
              <a:gd name="T12" fmla="*/ 1317 w 2416"/>
              <a:gd name="T13" fmla="*/ 124 h 2209"/>
              <a:gd name="T14" fmla="*/ 1101 w 2416"/>
              <a:gd name="T15" fmla="*/ 21 h 2209"/>
              <a:gd name="T16" fmla="*/ 536 w 2416"/>
              <a:gd name="T17" fmla="*/ 250 h 2209"/>
              <a:gd name="T18" fmla="*/ 353 w 2416"/>
              <a:gd name="T19" fmla="*/ 433 h 2209"/>
              <a:gd name="T20" fmla="*/ 387 w 2416"/>
              <a:gd name="T21" fmla="*/ 530 h 2209"/>
              <a:gd name="T22" fmla="*/ 450 w 2416"/>
              <a:gd name="T23" fmla="*/ 1207 h 2209"/>
              <a:gd name="T24" fmla="*/ 617 w 2416"/>
              <a:gd name="T25" fmla="*/ 1272 h 2209"/>
              <a:gd name="T26" fmla="*/ 689 w 2416"/>
              <a:gd name="T27" fmla="*/ 1270 h 2209"/>
              <a:gd name="T28" fmla="*/ 653 w 2416"/>
              <a:gd name="T29" fmla="*/ 1190 h 2209"/>
              <a:gd name="T30" fmla="*/ 626 w 2416"/>
              <a:gd name="T31" fmla="*/ 1126 h 2209"/>
              <a:gd name="T32" fmla="*/ 553 w 2416"/>
              <a:gd name="T33" fmla="*/ 1010 h 2209"/>
              <a:gd name="T34" fmla="*/ 386 w 2416"/>
              <a:gd name="T35" fmla="*/ 755 h 2209"/>
              <a:gd name="T36" fmla="*/ 209 w 2416"/>
              <a:gd name="T37" fmla="*/ 573 h 2209"/>
              <a:gd name="T38" fmla="*/ 48 w 2416"/>
              <a:gd name="T39" fmla="*/ 787 h 2209"/>
              <a:gd name="T40" fmla="*/ 121 w 2416"/>
              <a:gd name="T41" fmla="*/ 1190 h 2209"/>
              <a:gd name="T42" fmla="*/ 355 w 2416"/>
              <a:gd name="T43" fmla="*/ 1178 h 2209"/>
              <a:gd name="T44" fmla="*/ 2011 w 2416"/>
              <a:gd name="T45" fmla="*/ 189 h 2209"/>
              <a:gd name="T46" fmla="*/ 1470 w 2416"/>
              <a:gd name="T47" fmla="*/ 25 h 2209"/>
              <a:gd name="T48" fmla="*/ 1383 w 2416"/>
              <a:gd name="T49" fmla="*/ 196 h 2209"/>
              <a:gd name="T50" fmla="*/ 1533 w 2416"/>
              <a:gd name="T51" fmla="*/ 610 h 2209"/>
              <a:gd name="T52" fmla="*/ 1588 w 2416"/>
              <a:gd name="T53" fmla="*/ 803 h 2209"/>
              <a:gd name="T54" fmla="*/ 1722 w 2416"/>
              <a:gd name="T55" fmla="*/ 938 h 2209"/>
              <a:gd name="T56" fmla="*/ 1907 w 2416"/>
              <a:gd name="T57" fmla="*/ 1240 h 2209"/>
              <a:gd name="T58" fmla="*/ 2277 w 2416"/>
              <a:gd name="T59" fmla="*/ 1135 h 2209"/>
              <a:gd name="T60" fmla="*/ 2323 w 2416"/>
              <a:gd name="T61" fmla="*/ 506 h 2209"/>
              <a:gd name="T62" fmla="*/ 1781 w 2416"/>
              <a:gd name="T63" fmla="*/ 1200 h 2209"/>
              <a:gd name="T64" fmla="*/ 1773 w 2416"/>
              <a:gd name="T65" fmla="*/ 1172 h 2209"/>
              <a:gd name="T66" fmla="*/ 1585 w 2416"/>
              <a:gd name="T67" fmla="*/ 862 h 2209"/>
              <a:gd name="T68" fmla="*/ 1317 w 2416"/>
              <a:gd name="T69" fmla="*/ 747 h 2209"/>
              <a:gd name="T70" fmla="*/ 907 w 2416"/>
              <a:gd name="T71" fmla="*/ 739 h 2209"/>
              <a:gd name="T72" fmla="*/ 489 w 2416"/>
              <a:gd name="T73" fmla="*/ 831 h 2209"/>
              <a:gd name="T74" fmla="*/ 627 w 2416"/>
              <a:gd name="T75" fmla="*/ 1004 h 2209"/>
              <a:gd name="T76" fmla="*/ 704 w 2416"/>
              <a:gd name="T77" fmla="*/ 1182 h 2209"/>
              <a:gd name="T78" fmla="*/ 704 w 2416"/>
              <a:gd name="T79" fmla="*/ 1183 h 2209"/>
              <a:gd name="T80" fmla="*/ 871 w 2416"/>
              <a:gd name="T81" fmla="*/ 1334 h 2209"/>
              <a:gd name="T82" fmla="*/ 1184 w 2416"/>
              <a:gd name="T83" fmla="*/ 1421 h 2209"/>
              <a:gd name="T84" fmla="*/ 1422 w 2416"/>
              <a:gd name="T85" fmla="*/ 1539 h 2209"/>
              <a:gd name="T86" fmla="*/ 1716 w 2416"/>
              <a:gd name="T87" fmla="*/ 1526 h 2209"/>
              <a:gd name="T88" fmla="*/ 1811 w 2416"/>
              <a:gd name="T89" fmla="*/ 1387 h 2209"/>
              <a:gd name="T90" fmla="*/ 1809 w 2416"/>
              <a:gd name="T91" fmla="*/ 1295 h 2209"/>
              <a:gd name="T92" fmla="*/ 1173 w 2416"/>
              <a:gd name="T93" fmla="*/ 1486 h 2209"/>
              <a:gd name="T94" fmla="*/ 1044 w 2416"/>
              <a:gd name="T95" fmla="*/ 1466 h 2209"/>
              <a:gd name="T96" fmla="*/ 984 w 2416"/>
              <a:gd name="T97" fmla="*/ 1573 h 2209"/>
              <a:gd name="T98" fmla="*/ 809 w 2416"/>
              <a:gd name="T99" fmla="*/ 1794 h 2209"/>
              <a:gd name="T100" fmla="*/ 752 w 2416"/>
              <a:gd name="T101" fmla="*/ 2011 h 2209"/>
              <a:gd name="T102" fmla="*/ 778 w 2416"/>
              <a:gd name="T103" fmla="*/ 2150 h 2209"/>
              <a:gd name="T104" fmla="*/ 880 w 2416"/>
              <a:gd name="T105" fmla="*/ 2177 h 2209"/>
              <a:gd name="T106" fmla="*/ 1012 w 2416"/>
              <a:gd name="T107" fmla="*/ 2005 h 2209"/>
              <a:gd name="T108" fmla="*/ 1226 w 2416"/>
              <a:gd name="T109" fmla="*/ 1733 h 2209"/>
              <a:gd name="T110" fmla="*/ 1245 w 2416"/>
              <a:gd name="T111" fmla="*/ 1541 h 2209"/>
              <a:gd name="T112" fmla="*/ 797 w 2416"/>
              <a:gd name="T113" fmla="*/ 1718 h 2209"/>
              <a:gd name="T114" fmla="*/ 977 w 2416"/>
              <a:gd name="T115" fmla="*/ 1520 h 2209"/>
              <a:gd name="T116" fmla="*/ 831 w 2416"/>
              <a:gd name="T117" fmla="*/ 1386 h 2209"/>
              <a:gd name="T118" fmla="*/ 584 w 2416"/>
              <a:gd name="T119" fmla="*/ 1299 h 2209"/>
              <a:gd name="T120" fmla="*/ 222 w 2416"/>
              <a:gd name="T121" fmla="*/ 1510 h 2209"/>
              <a:gd name="T122" fmla="*/ 569 w 2416"/>
              <a:gd name="T123" fmla="*/ 1809 h 2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16" h="2209">
                <a:moveTo>
                  <a:pt x="387" y="530"/>
                </a:moveTo>
                <a:cubicBezTo>
                  <a:pt x="412" y="587"/>
                  <a:pt x="412" y="651"/>
                  <a:pt x="436" y="708"/>
                </a:cubicBezTo>
                <a:cubicBezTo>
                  <a:pt x="445" y="729"/>
                  <a:pt x="445" y="729"/>
                  <a:pt x="445" y="729"/>
                </a:cubicBezTo>
                <a:cubicBezTo>
                  <a:pt x="454" y="752"/>
                  <a:pt x="490" y="770"/>
                  <a:pt x="524" y="768"/>
                </a:cubicBezTo>
                <a:cubicBezTo>
                  <a:pt x="524" y="768"/>
                  <a:pt x="524" y="768"/>
                  <a:pt x="553" y="767"/>
                </a:cubicBezTo>
                <a:cubicBezTo>
                  <a:pt x="666" y="760"/>
                  <a:pt x="772" y="718"/>
                  <a:pt x="883" y="698"/>
                </a:cubicBezTo>
                <a:cubicBezTo>
                  <a:pt x="954" y="685"/>
                  <a:pt x="1003" y="722"/>
                  <a:pt x="1070" y="733"/>
                </a:cubicBezTo>
                <a:cubicBezTo>
                  <a:pt x="1146" y="746"/>
                  <a:pt x="1215" y="702"/>
                  <a:pt x="1293" y="707"/>
                </a:cubicBezTo>
                <a:cubicBezTo>
                  <a:pt x="1348" y="710"/>
                  <a:pt x="1362" y="715"/>
                  <a:pt x="1362" y="715"/>
                </a:cubicBezTo>
                <a:cubicBezTo>
                  <a:pt x="1391" y="726"/>
                  <a:pt x="1424" y="722"/>
                  <a:pt x="1449" y="702"/>
                </a:cubicBezTo>
                <a:cubicBezTo>
                  <a:pt x="1478" y="678"/>
                  <a:pt x="1478" y="646"/>
                  <a:pt x="1477" y="611"/>
                </a:cubicBezTo>
                <a:cubicBezTo>
                  <a:pt x="1474" y="540"/>
                  <a:pt x="1468" y="462"/>
                  <a:pt x="1429" y="399"/>
                </a:cubicBezTo>
                <a:cubicBezTo>
                  <a:pt x="1401" y="353"/>
                  <a:pt x="1374" y="306"/>
                  <a:pt x="1351" y="256"/>
                </a:cubicBezTo>
                <a:cubicBezTo>
                  <a:pt x="1332" y="215"/>
                  <a:pt x="1322" y="170"/>
                  <a:pt x="1317" y="124"/>
                </a:cubicBezTo>
                <a:cubicBezTo>
                  <a:pt x="1312" y="92"/>
                  <a:pt x="1317" y="40"/>
                  <a:pt x="1281" y="23"/>
                </a:cubicBezTo>
                <a:cubicBezTo>
                  <a:pt x="1229" y="0"/>
                  <a:pt x="1155" y="13"/>
                  <a:pt x="1101" y="21"/>
                </a:cubicBezTo>
                <a:cubicBezTo>
                  <a:pt x="972" y="38"/>
                  <a:pt x="844" y="76"/>
                  <a:pt x="727" y="134"/>
                </a:cubicBezTo>
                <a:cubicBezTo>
                  <a:pt x="660" y="167"/>
                  <a:pt x="596" y="206"/>
                  <a:pt x="536" y="250"/>
                </a:cubicBezTo>
                <a:cubicBezTo>
                  <a:pt x="488" y="285"/>
                  <a:pt x="440" y="319"/>
                  <a:pt x="399" y="362"/>
                </a:cubicBezTo>
                <a:cubicBezTo>
                  <a:pt x="380" y="382"/>
                  <a:pt x="359" y="405"/>
                  <a:pt x="353" y="433"/>
                </a:cubicBezTo>
                <a:cubicBezTo>
                  <a:pt x="346" y="467"/>
                  <a:pt x="367" y="492"/>
                  <a:pt x="381" y="520"/>
                </a:cubicBezTo>
                <a:cubicBezTo>
                  <a:pt x="383" y="523"/>
                  <a:pt x="385" y="527"/>
                  <a:pt x="387" y="530"/>
                </a:cubicBezTo>
                <a:close/>
                <a:moveTo>
                  <a:pt x="355" y="1178"/>
                </a:moveTo>
                <a:cubicBezTo>
                  <a:pt x="385" y="1181"/>
                  <a:pt x="417" y="1193"/>
                  <a:pt x="450" y="1207"/>
                </a:cubicBezTo>
                <a:cubicBezTo>
                  <a:pt x="487" y="1223"/>
                  <a:pt x="524" y="1242"/>
                  <a:pt x="558" y="1255"/>
                </a:cubicBezTo>
                <a:cubicBezTo>
                  <a:pt x="577" y="1263"/>
                  <a:pt x="598" y="1267"/>
                  <a:pt x="617" y="1272"/>
                </a:cubicBezTo>
                <a:cubicBezTo>
                  <a:pt x="635" y="1276"/>
                  <a:pt x="647" y="1281"/>
                  <a:pt x="665" y="1278"/>
                </a:cubicBezTo>
                <a:cubicBezTo>
                  <a:pt x="673" y="1276"/>
                  <a:pt x="684" y="1277"/>
                  <a:pt x="689" y="1270"/>
                </a:cubicBezTo>
                <a:cubicBezTo>
                  <a:pt x="701" y="1256"/>
                  <a:pt x="690" y="1228"/>
                  <a:pt x="680" y="1218"/>
                </a:cubicBezTo>
                <a:cubicBezTo>
                  <a:pt x="670" y="1209"/>
                  <a:pt x="661" y="1200"/>
                  <a:pt x="653" y="1190"/>
                </a:cubicBezTo>
                <a:cubicBezTo>
                  <a:pt x="648" y="1184"/>
                  <a:pt x="643" y="1177"/>
                  <a:pt x="640" y="1169"/>
                </a:cubicBezTo>
                <a:cubicBezTo>
                  <a:pt x="634" y="1156"/>
                  <a:pt x="627" y="1141"/>
                  <a:pt x="626" y="1126"/>
                </a:cubicBezTo>
                <a:cubicBezTo>
                  <a:pt x="625" y="1110"/>
                  <a:pt x="624" y="1097"/>
                  <a:pt x="619" y="1082"/>
                </a:cubicBezTo>
                <a:cubicBezTo>
                  <a:pt x="607" y="1051"/>
                  <a:pt x="583" y="1023"/>
                  <a:pt x="553" y="1010"/>
                </a:cubicBezTo>
                <a:cubicBezTo>
                  <a:pt x="553" y="1010"/>
                  <a:pt x="521" y="997"/>
                  <a:pt x="479" y="944"/>
                </a:cubicBezTo>
                <a:cubicBezTo>
                  <a:pt x="450" y="907"/>
                  <a:pt x="395" y="775"/>
                  <a:pt x="386" y="755"/>
                </a:cubicBezTo>
                <a:cubicBezTo>
                  <a:pt x="364" y="704"/>
                  <a:pt x="374" y="643"/>
                  <a:pt x="356" y="592"/>
                </a:cubicBezTo>
                <a:cubicBezTo>
                  <a:pt x="333" y="526"/>
                  <a:pt x="256" y="534"/>
                  <a:pt x="209" y="573"/>
                </a:cubicBezTo>
                <a:cubicBezTo>
                  <a:pt x="209" y="573"/>
                  <a:pt x="194" y="586"/>
                  <a:pt x="138" y="637"/>
                </a:cubicBezTo>
                <a:cubicBezTo>
                  <a:pt x="94" y="677"/>
                  <a:pt x="73" y="735"/>
                  <a:pt x="48" y="787"/>
                </a:cubicBezTo>
                <a:cubicBezTo>
                  <a:pt x="6" y="879"/>
                  <a:pt x="0" y="959"/>
                  <a:pt x="1" y="1058"/>
                </a:cubicBezTo>
                <a:cubicBezTo>
                  <a:pt x="2" y="1136"/>
                  <a:pt x="54" y="1160"/>
                  <a:pt x="121" y="1190"/>
                </a:cubicBezTo>
                <a:cubicBezTo>
                  <a:pt x="121" y="1190"/>
                  <a:pt x="132" y="1194"/>
                  <a:pt x="176" y="1197"/>
                </a:cubicBezTo>
                <a:cubicBezTo>
                  <a:pt x="235" y="1201"/>
                  <a:pt x="297" y="1172"/>
                  <a:pt x="355" y="1178"/>
                </a:cubicBezTo>
                <a:close/>
                <a:moveTo>
                  <a:pt x="2323" y="506"/>
                </a:moveTo>
                <a:cubicBezTo>
                  <a:pt x="2249" y="371"/>
                  <a:pt x="2134" y="255"/>
                  <a:pt x="2011" y="189"/>
                </a:cubicBezTo>
                <a:cubicBezTo>
                  <a:pt x="1900" y="130"/>
                  <a:pt x="1747" y="56"/>
                  <a:pt x="1622" y="40"/>
                </a:cubicBezTo>
                <a:cubicBezTo>
                  <a:pt x="1540" y="30"/>
                  <a:pt x="1470" y="25"/>
                  <a:pt x="1470" y="25"/>
                </a:cubicBezTo>
                <a:cubicBezTo>
                  <a:pt x="1417" y="21"/>
                  <a:pt x="1369" y="61"/>
                  <a:pt x="1364" y="114"/>
                </a:cubicBezTo>
                <a:cubicBezTo>
                  <a:pt x="1364" y="114"/>
                  <a:pt x="1362" y="137"/>
                  <a:pt x="1383" y="196"/>
                </a:cubicBezTo>
                <a:cubicBezTo>
                  <a:pt x="1409" y="267"/>
                  <a:pt x="1445" y="333"/>
                  <a:pt x="1485" y="398"/>
                </a:cubicBezTo>
                <a:cubicBezTo>
                  <a:pt x="1524" y="460"/>
                  <a:pt x="1530" y="538"/>
                  <a:pt x="1533" y="610"/>
                </a:cubicBezTo>
                <a:cubicBezTo>
                  <a:pt x="1535" y="657"/>
                  <a:pt x="1535" y="657"/>
                  <a:pt x="1535" y="657"/>
                </a:cubicBezTo>
                <a:cubicBezTo>
                  <a:pt x="1520" y="707"/>
                  <a:pt x="1544" y="773"/>
                  <a:pt x="1588" y="803"/>
                </a:cubicBezTo>
                <a:cubicBezTo>
                  <a:pt x="1588" y="803"/>
                  <a:pt x="1613" y="820"/>
                  <a:pt x="1644" y="848"/>
                </a:cubicBezTo>
                <a:cubicBezTo>
                  <a:pt x="1669" y="872"/>
                  <a:pt x="1698" y="902"/>
                  <a:pt x="1722" y="938"/>
                </a:cubicBezTo>
                <a:cubicBezTo>
                  <a:pt x="1755" y="989"/>
                  <a:pt x="1775" y="1050"/>
                  <a:pt x="1797" y="1107"/>
                </a:cubicBezTo>
                <a:cubicBezTo>
                  <a:pt x="1822" y="1173"/>
                  <a:pt x="1827" y="1230"/>
                  <a:pt x="1907" y="1240"/>
                </a:cubicBezTo>
                <a:cubicBezTo>
                  <a:pt x="1980" y="1250"/>
                  <a:pt x="2041" y="1287"/>
                  <a:pt x="2115" y="1256"/>
                </a:cubicBezTo>
                <a:cubicBezTo>
                  <a:pt x="2175" y="1230"/>
                  <a:pt x="2231" y="1180"/>
                  <a:pt x="2277" y="1135"/>
                </a:cubicBezTo>
                <a:cubicBezTo>
                  <a:pt x="2362" y="1050"/>
                  <a:pt x="2402" y="950"/>
                  <a:pt x="2409" y="847"/>
                </a:cubicBezTo>
                <a:cubicBezTo>
                  <a:pt x="2416" y="732"/>
                  <a:pt x="2383" y="613"/>
                  <a:pt x="2323" y="506"/>
                </a:cubicBezTo>
                <a:close/>
                <a:moveTo>
                  <a:pt x="1809" y="1295"/>
                </a:moveTo>
                <a:cubicBezTo>
                  <a:pt x="1803" y="1263"/>
                  <a:pt x="1789" y="1231"/>
                  <a:pt x="1781" y="1200"/>
                </a:cubicBezTo>
                <a:cubicBezTo>
                  <a:pt x="1781" y="1200"/>
                  <a:pt x="1781" y="1200"/>
                  <a:pt x="1774" y="1177"/>
                </a:cubicBezTo>
                <a:cubicBezTo>
                  <a:pt x="1774" y="1176"/>
                  <a:pt x="1773" y="1174"/>
                  <a:pt x="1773" y="1172"/>
                </a:cubicBezTo>
                <a:cubicBezTo>
                  <a:pt x="1752" y="1100"/>
                  <a:pt x="1731" y="1044"/>
                  <a:pt x="1689" y="980"/>
                </a:cubicBezTo>
                <a:cubicBezTo>
                  <a:pt x="1661" y="936"/>
                  <a:pt x="1625" y="896"/>
                  <a:pt x="1585" y="862"/>
                </a:cubicBezTo>
                <a:cubicBezTo>
                  <a:pt x="1552" y="833"/>
                  <a:pt x="1515" y="809"/>
                  <a:pt x="1476" y="790"/>
                </a:cubicBezTo>
                <a:cubicBezTo>
                  <a:pt x="1426" y="766"/>
                  <a:pt x="1372" y="751"/>
                  <a:pt x="1317" y="747"/>
                </a:cubicBezTo>
                <a:cubicBezTo>
                  <a:pt x="1239" y="743"/>
                  <a:pt x="1170" y="787"/>
                  <a:pt x="1094" y="774"/>
                </a:cubicBezTo>
                <a:cubicBezTo>
                  <a:pt x="1027" y="762"/>
                  <a:pt x="978" y="726"/>
                  <a:pt x="907" y="739"/>
                </a:cubicBezTo>
                <a:cubicBezTo>
                  <a:pt x="796" y="758"/>
                  <a:pt x="690" y="801"/>
                  <a:pt x="577" y="807"/>
                </a:cubicBezTo>
                <a:cubicBezTo>
                  <a:pt x="548" y="809"/>
                  <a:pt x="488" y="788"/>
                  <a:pt x="489" y="831"/>
                </a:cubicBezTo>
                <a:cubicBezTo>
                  <a:pt x="489" y="859"/>
                  <a:pt x="535" y="915"/>
                  <a:pt x="553" y="938"/>
                </a:cubicBezTo>
                <a:cubicBezTo>
                  <a:pt x="595" y="991"/>
                  <a:pt x="627" y="1004"/>
                  <a:pt x="627" y="1004"/>
                </a:cubicBezTo>
                <a:cubicBezTo>
                  <a:pt x="676" y="1025"/>
                  <a:pt x="709" y="1085"/>
                  <a:pt x="700" y="1137"/>
                </a:cubicBezTo>
                <a:cubicBezTo>
                  <a:pt x="700" y="1137"/>
                  <a:pt x="699" y="1143"/>
                  <a:pt x="704" y="1182"/>
                </a:cubicBezTo>
                <a:cubicBezTo>
                  <a:pt x="704" y="1182"/>
                  <a:pt x="704" y="1183"/>
                  <a:pt x="704" y="1183"/>
                </a:cubicBezTo>
                <a:cubicBezTo>
                  <a:pt x="704" y="1183"/>
                  <a:pt x="704" y="1183"/>
                  <a:pt x="704" y="1183"/>
                </a:cubicBezTo>
                <a:cubicBezTo>
                  <a:pt x="707" y="1209"/>
                  <a:pt x="734" y="1224"/>
                  <a:pt x="753" y="1238"/>
                </a:cubicBezTo>
                <a:cubicBezTo>
                  <a:pt x="796" y="1269"/>
                  <a:pt x="821" y="1312"/>
                  <a:pt x="871" y="1334"/>
                </a:cubicBezTo>
                <a:cubicBezTo>
                  <a:pt x="921" y="1356"/>
                  <a:pt x="975" y="1374"/>
                  <a:pt x="1030" y="1384"/>
                </a:cubicBezTo>
                <a:cubicBezTo>
                  <a:pt x="1079" y="1393"/>
                  <a:pt x="1143" y="1388"/>
                  <a:pt x="1184" y="1421"/>
                </a:cubicBezTo>
                <a:cubicBezTo>
                  <a:pt x="1223" y="1453"/>
                  <a:pt x="1247" y="1484"/>
                  <a:pt x="1295" y="1503"/>
                </a:cubicBezTo>
                <a:cubicBezTo>
                  <a:pt x="1335" y="1518"/>
                  <a:pt x="1380" y="1527"/>
                  <a:pt x="1422" y="1539"/>
                </a:cubicBezTo>
                <a:cubicBezTo>
                  <a:pt x="1463" y="1552"/>
                  <a:pt x="1502" y="1574"/>
                  <a:pt x="1545" y="1579"/>
                </a:cubicBezTo>
                <a:cubicBezTo>
                  <a:pt x="1608" y="1586"/>
                  <a:pt x="1668" y="1566"/>
                  <a:pt x="1716" y="1526"/>
                </a:cubicBezTo>
                <a:cubicBezTo>
                  <a:pt x="1739" y="1506"/>
                  <a:pt x="1759" y="1483"/>
                  <a:pt x="1775" y="1458"/>
                </a:cubicBezTo>
                <a:cubicBezTo>
                  <a:pt x="1790" y="1436"/>
                  <a:pt x="1806" y="1413"/>
                  <a:pt x="1811" y="1387"/>
                </a:cubicBezTo>
                <a:cubicBezTo>
                  <a:pt x="1816" y="1367"/>
                  <a:pt x="1814" y="1341"/>
                  <a:pt x="1812" y="1320"/>
                </a:cubicBezTo>
                <a:cubicBezTo>
                  <a:pt x="1812" y="1312"/>
                  <a:pt x="1810" y="1304"/>
                  <a:pt x="1809" y="1295"/>
                </a:cubicBezTo>
                <a:close/>
                <a:moveTo>
                  <a:pt x="1174" y="1487"/>
                </a:moveTo>
                <a:cubicBezTo>
                  <a:pt x="1173" y="1486"/>
                  <a:pt x="1173" y="1486"/>
                  <a:pt x="1173" y="1486"/>
                </a:cubicBezTo>
                <a:cubicBezTo>
                  <a:pt x="1149" y="1474"/>
                  <a:pt x="1132" y="1463"/>
                  <a:pt x="1105" y="1460"/>
                </a:cubicBezTo>
                <a:cubicBezTo>
                  <a:pt x="1086" y="1457"/>
                  <a:pt x="1058" y="1447"/>
                  <a:pt x="1044" y="1466"/>
                </a:cubicBezTo>
                <a:cubicBezTo>
                  <a:pt x="1035" y="1479"/>
                  <a:pt x="1028" y="1493"/>
                  <a:pt x="1021" y="1506"/>
                </a:cubicBezTo>
                <a:cubicBezTo>
                  <a:pt x="1009" y="1528"/>
                  <a:pt x="998" y="1552"/>
                  <a:pt x="984" y="1573"/>
                </a:cubicBezTo>
                <a:cubicBezTo>
                  <a:pt x="956" y="1616"/>
                  <a:pt x="925" y="1656"/>
                  <a:pt x="892" y="1695"/>
                </a:cubicBezTo>
                <a:cubicBezTo>
                  <a:pt x="866" y="1726"/>
                  <a:pt x="825" y="1756"/>
                  <a:pt x="809" y="1794"/>
                </a:cubicBezTo>
                <a:cubicBezTo>
                  <a:pt x="793" y="1830"/>
                  <a:pt x="802" y="1871"/>
                  <a:pt x="789" y="1907"/>
                </a:cubicBezTo>
                <a:cubicBezTo>
                  <a:pt x="776" y="1941"/>
                  <a:pt x="762" y="1975"/>
                  <a:pt x="752" y="2011"/>
                </a:cubicBezTo>
                <a:cubicBezTo>
                  <a:pt x="743" y="2043"/>
                  <a:pt x="720" y="2102"/>
                  <a:pt x="735" y="2135"/>
                </a:cubicBezTo>
                <a:cubicBezTo>
                  <a:pt x="746" y="2160"/>
                  <a:pt x="754" y="2153"/>
                  <a:pt x="778" y="2150"/>
                </a:cubicBezTo>
                <a:cubicBezTo>
                  <a:pt x="811" y="2145"/>
                  <a:pt x="847" y="2145"/>
                  <a:pt x="872" y="2170"/>
                </a:cubicBezTo>
                <a:cubicBezTo>
                  <a:pt x="880" y="2177"/>
                  <a:pt x="880" y="2177"/>
                  <a:pt x="880" y="2177"/>
                </a:cubicBezTo>
                <a:cubicBezTo>
                  <a:pt x="895" y="2209"/>
                  <a:pt x="926" y="2196"/>
                  <a:pt x="948" y="2148"/>
                </a:cubicBezTo>
                <a:cubicBezTo>
                  <a:pt x="948" y="2148"/>
                  <a:pt x="979" y="2082"/>
                  <a:pt x="1012" y="2005"/>
                </a:cubicBezTo>
                <a:cubicBezTo>
                  <a:pt x="1044" y="1930"/>
                  <a:pt x="1099" y="1861"/>
                  <a:pt x="1154" y="1801"/>
                </a:cubicBezTo>
                <a:cubicBezTo>
                  <a:pt x="1177" y="1776"/>
                  <a:pt x="1206" y="1761"/>
                  <a:pt x="1226" y="1733"/>
                </a:cubicBezTo>
                <a:cubicBezTo>
                  <a:pt x="1248" y="1702"/>
                  <a:pt x="1265" y="1664"/>
                  <a:pt x="1267" y="1625"/>
                </a:cubicBezTo>
                <a:cubicBezTo>
                  <a:pt x="1269" y="1596"/>
                  <a:pt x="1263" y="1564"/>
                  <a:pt x="1245" y="1541"/>
                </a:cubicBezTo>
                <a:cubicBezTo>
                  <a:pt x="1226" y="1515"/>
                  <a:pt x="1202" y="1501"/>
                  <a:pt x="1174" y="1487"/>
                </a:cubicBezTo>
                <a:close/>
                <a:moveTo>
                  <a:pt x="797" y="1718"/>
                </a:moveTo>
                <a:cubicBezTo>
                  <a:pt x="838" y="1673"/>
                  <a:pt x="878" y="1628"/>
                  <a:pt x="919" y="1583"/>
                </a:cubicBezTo>
                <a:cubicBezTo>
                  <a:pt x="935" y="1566"/>
                  <a:pt x="962" y="1543"/>
                  <a:pt x="977" y="1520"/>
                </a:cubicBezTo>
                <a:cubicBezTo>
                  <a:pt x="981" y="1515"/>
                  <a:pt x="984" y="1510"/>
                  <a:pt x="986" y="1504"/>
                </a:cubicBezTo>
                <a:cubicBezTo>
                  <a:pt x="1012" y="1431"/>
                  <a:pt x="881" y="1406"/>
                  <a:pt x="831" y="1386"/>
                </a:cubicBezTo>
                <a:cubicBezTo>
                  <a:pt x="782" y="1366"/>
                  <a:pt x="699" y="1338"/>
                  <a:pt x="649" y="1322"/>
                </a:cubicBezTo>
                <a:cubicBezTo>
                  <a:pt x="649" y="1322"/>
                  <a:pt x="623" y="1314"/>
                  <a:pt x="584" y="1299"/>
                </a:cubicBezTo>
                <a:cubicBezTo>
                  <a:pt x="473" y="1257"/>
                  <a:pt x="194" y="1132"/>
                  <a:pt x="183" y="1346"/>
                </a:cubicBezTo>
                <a:cubicBezTo>
                  <a:pt x="180" y="1402"/>
                  <a:pt x="206" y="1458"/>
                  <a:pt x="222" y="1510"/>
                </a:cubicBezTo>
                <a:cubicBezTo>
                  <a:pt x="253" y="1611"/>
                  <a:pt x="320" y="1720"/>
                  <a:pt x="409" y="1779"/>
                </a:cubicBezTo>
                <a:cubicBezTo>
                  <a:pt x="458" y="1811"/>
                  <a:pt x="512" y="1813"/>
                  <a:pt x="569" y="1809"/>
                </a:cubicBezTo>
                <a:cubicBezTo>
                  <a:pt x="666" y="1800"/>
                  <a:pt x="729" y="1795"/>
                  <a:pt x="797" y="17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81" r="3257" b="26473"/>
          <a:stretch/>
        </p:blipFill>
        <p:spPr>
          <a:xfrm>
            <a:off x="4039554" y="2459723"/>
            <a:ext cx="3655474" cy="365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319</Words>
  <Application>Microsoft Office PowerPoint</Application>
  <PresentationFormat>Widescreen</PresentationFormat>
  <Paragraphs>96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MS PGothic</vt:lpstr>
      <vt:lpstr>Arial</vt:lpstr>
      <vt:lpstr>Calibri</vt:lpstr>
      <vt:lpstr>Calibri Light</vt:lpstr>
      <vt:lpstr>Segoe UI</vt:lpstr>
      <vt:lpstr>Segoe UI Light</vt:lpstr>
      <vt:lpstr>Wingdings</vt:lpstr>
      <vt:lpstr>Office Theme</vt:lpstr>
      <vt:lpstr>PowerPoint Presentation</vt:lpstr>
      <vt:lpstr>PowerPoint Presentation</vt:lpstr>
      <vt:lpstr>Global Context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Julieta Tourne Turner</dc:creator>
  <cp:lastModifiedBy>Jan Muehlfeit</cp:lastModifiedBy>
  <cp:revision>42</cp:revision>
  <dcterms:created xsi:type="dcterms:W3CDTF">2014-05-13T07:52:59Z</dcterms:created>
  <dcterms:modified xsi:type="dcterms:W3CDTF">2014-05-19T07:59:10Z</dcterms:modified>
</cp:coreProperties>
</file>