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9B573-3690-49C6-AAC0-B012A69F08D8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66AB9-6F21-4B95-8F9F-BAC1A592E25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</a:t>
            </a:r>
            <a:r>
              <a:rPr lang="cs-CZ" dirty="0" smtClean="0"/>
              <a:t>itosféra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Lukáš </a:t>
            </a:r>
            <a:r>
              <a:rPr lang="cs-CZ" dirty="0" err="1" smtClean="0"/>
              <a:t>Dudla</a:t>
            </a:r>
            <a:endParaRPr lang="cs-CZ" dirty="0" smtClean="0"/>
          </a:p>
          <a:p>
            <a:r>
              <a:rPr lang="cs-CZ" dirty="0" smtClean="0"/>
              <a:t>C2A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Litosféra</a:t>
            </a:r>
            <a:r>
              <a:rPr lang="cs-CZ" dirty="0"/>
              <a:t> je pevný obal Země tvořený zemskou kůrou a nejsvrchnějšími vrstvami zemského pláště. Její tloušťka se pohybuje obvykle v rozpětí 70-100 km, extrémní hodnoty představují zhruba 2 km, kterých dosahuje na oceánské kůře, a 150 km, kterých dosahuje pod masívy horstev. Skládá se ze 7 velkých desek a 12 menších.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Litosféra nepředstavuje kompaktní obal, je rozčleněna na mohutné bloky - litosférické desky, které „plavou“ na plastické vrstvě zemského pláště (tzv. astenosféra). Rozlišujeme litosférické desky oceánské a pevninské, které se navzájem k sobě neustále pohybují a tak přeměňují tvář planety Země. Jejich pohyb je vůči sobě těžké popisovat a tak se jejich pohyb vztahuje vzhledem k osám Země anebo k horkým skvrnám (</a:t>
            </a:r>
            <a:r>
              <a:rPr lang="cs-CZ" dirty="0" err="1"/>
              <a:t>hot</a:t>
            </a:r>
            <a:r>
              <a:rPr lang="cs-CZ" dirty="0"/>
              <a:t> </a:t>
            </a:r>
            <a:r>
              <a:rPr lang="cs-CZ" dirty="0" err="1"/>
              <a:t>spots</a:t>
            </a:r>
            <a:r>
              <a:rPr lang="cs-CZ" dirty="0"/>
              <a:t>). To že se litosférické desky pohybují, můžeme pozorovat </a:t>
            </a:r>
            <a:r>
              <a:rPr lang="cs-CZ" dirty="0" smtClean="0"/>
              <a:t>pomocí</a:t>
            </a:r>
          </a:p>
          <a:p>
            <a:r>
              <a:rPr lang="cs-CZ" dirty="0" smtClean="0"/>
              <a:t>geodetických měření</a:t>
            </a:r>
          </a:p>
          <a:p>
            <a:r>
              <a:rPr lang="cs-CZ" dirty="0" smtClean="0"/>
              <a:t>magnetických anomálií tzv. </a:t>
            </a:r>
            <a:r>
              <a:rPr lang="cs-CZ" dirty="0" err="1" smtClean="0"/>
              <a:t>paleomagnetismus</a:t>
            </a:r>
            <a:endParaRPr lang="cs-CZ" dirty="0" smtClean="0"/>
          </a:p>
          <a:p>
            <a:r>
              <a:rPr lang="cs-CZ" dirty="0" smtClean="0"/>
              <a:t>opsaných kružnic kolem </a:t>
            </a:r>
            <a:r>
              <a:rPr lang="cs-CZ" dirty="0" err="1" smtClean="0"/>
              <a:t>transformích</a:t>
            </a:r>
            <a:r>
              <a:rPr lang="cs-CZ" dirty="0" smtClean="0"/>
              <a:t> zlomů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Stručné rozdělení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files.sithova.webnode.sk/200000063-5452a554c4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214554"/>
            <a:ext cx="4572000" cy="3162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Litosférické desky se k sobě buď:</a:t>
            </a:r>
          </a:p>
          <a:p>
            <a:r>
              <a:rPr lang="cs-CZ" b="1" dirty="0"/>
              <a:t>přibližují</a:t>
            </a:r>
            <a:r>
              <a:rPr lang="cs-CZ" dirty="0"/>
              <a:t> – dvě litosférické desky se pohybují proti sobě, což má za následek jejich srážku. Jedná se o tzv. zemětřesení pohyb konvergentní. Můžou nastat následující možnosti, jedna deska se začne podsouvat pod druhou </a:t>
            </a:r>
            <a:r>
              <a:rPr lang="cs-CZ" dirty="0" smtClean="0"/>
              <a:t>(</a:t>
            </a:r>
            <a:r>
              <a:rPr lang="cs-CZ" dirty="0" err="1" smtClean="0"/>
              <a:t>subdukce</a:t>
            </a:r>
            <a:r>
              <a:rPr lang="cs-CZ" dirty="0"/>
              <a:t> – typická pro oceánsko-kontinentální rozhraní; obdukce – oceánská deska se začne nasouvat na pevninskou desku) anebo se dvě desky zapříčí a nastane horotvorný proces (orogeneze). Příkladem je se zasunující Indická deska pod Euroasijskou, což vyúsťuje ve vznik Himalájí.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oddalují</a:t>
            </a:r>
            <a:r>
              <a:rPr lang="cs-CZ" dirty="0"/>
              <a:t> – jedná se o pohyb diskordantní, typický je pro </a:t>
            </a:r>
            <a:r>
              <a:rPr lang="cs-CZ" dirty="0" err="1"/>
              <a:t>středooceánské</a:t>
            </a:r>
            <a:r>
              <a:rPr lang="cs-CZ" dirty="0"/>
              <a:t> hřbety, kde vzniká nová oceánská kůra. Příkladem je </a:t>
            </a:r>
            <a:r>
              <a:rPr lang="cs-CZ" dirty="0" err="1"/>
              <a:t>Středoatlantský</a:t>
            </a:r>
            <a:r>
              <a:rPr lang="cs-CZ" dirty="0"/>
              <a:t> hřbet.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transformní</a:t>
            </a:r>
            <a:r>
              <a:rPr lang="cs-CZ" dirty="0" smtClean="0"/>
              <a:t> rozhraní – jedná se o pohyb dvou desek vedle sebe. Ani jedna se nezasouvá pod druhou, jenom o sebe třou rozhraním, což má za následek uvolňovaní obrovských hodnot energie v podobě zemětřesení. Příkladem je zlom San </a:t>
            </a:r>
            <a:r>
              <a:rPr lang="cs-CZ" dirty="0" err="1" smtClean="0"/>
              <a:t>Andreas</a:t>
            </a:r>
            <a:r>
              <a:rPr lang="cs-CZ" dirty="0" smtClean="0"/>
              <a:t> v Kalifornii v USA.</a:t>
            </a:r>
          </a:p>
          <a:p>
            <a:r>
              <a:rPr lang="cs-CZ" b="1"/>
              <a:t>trojný bod</a:t>
            </a:r>
            <a:r>
              <a:rPr lang="cs-CZ"/>
              <a:t> – místo, kde se setkávají tři tektonické desky.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</Words>
  <Application>Microsoft Office PowerPoint</Application>
  <PresentationFormat>Předvádění na obrazovce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Litosféra</vt:lpstr>
      <vt:lpstr>Snímek 2</vt:lpstr>
      <vt:lpstr>Snímek 3</vt:lpstr>
      <vt:lpstr>Stručné rozdělení 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Litosféra</dc:title>
  <dc:creator>GRAZL</dc:creator>
  <cp:lastModifiedBy>GRAZL</cp:lastModifiedBy>
  <cp:revision>2</cp:revision>
  <dcterms:created xsi:type="dcterms:W3CDTF">2012-01-24T23:40:09Z</dcterms:created>
  <dcterms:modified xsi:type="dcterms:W3CDTF">2012-01-24T23:48:07Z</dcterms:modified>
</cp:coreProperties>
</file>