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0" r:id="rId8"/>
    <p:sldId id="261" r:id="rId9"/>
    <p:sldId id="263" r:id="rId10"/>
    <p:sldId id="264" r:id="rId11"/>
    <p:sldId id="262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E0CC31-F7CB-47B6-8172-FD633C5BD08C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3F77716-BA34-40D2-924C-C15FEBAC567A}">
      <dgm:prSet/>
      <dgm:spPr/>
      <dgm:t>
        <a:bodyPr/>
        <a:lstStyle/>
        <a:p>
          <a:pPr rtl="0"/>
          <a:r>
            <a:rPr lang="cs-CZ" b="1" dirty="0" smtClean="0"/>
            <a:t>Jaký jsem, jaké mám vlastnosti, jaké dispozice. </a:t>
          </a:r>
          <a:endParaRPr lang="cs-CZ" b="1" dirty="0"/>
        </a:p>
      </dgm:t>
    </dgm:pt>
    <dgm:pt modelId="{743C7497-CB6E-4A29-ADFE-1C1DCADB9F30}" type="parTrans" cxnId="{A3818C2D-A8D6-428F-A1B4-1753ED4A8A2B}">
      <dgm:prSet/>
      <dgm:spPr/>
      <dgm:t>
        <a:bodyPr/>
        <a:lstStyle/>
        <a:p>
          <a:endParaRPr lang="cs-CZ"/>
        </a:p>
      </dgm:t>
    </dgm:pt>
    <dgm:pt modelId="{C248274E-8F0F-4E1B-94D6-CE4C68E9CAE6}" type="sibTrans" cxnId="{A3818C2D-A8D6-428F-A1B4-1753ED4A8A2B}">
      <dgm:prSet/>
      <dgm:spPr/>
      <dgm:t>
        <a:bodyPr/>
        <a:lstStyle/>
        <a:p>
          <a:endParaRPr lang="cs-CZ"/>
        </a:p>
      </dgm:t>
    </dgm:pt>
    <dgm:pt modelId="{851CC2A4-7F52-4677-90FD-6B18C70AE3D4}">
      <dgm:prSet/>
      <dgm:spPr/>
      <dgm:t>
        <a:bodyPr/>
        <a:lstStyle/>
        <a:p>
          <a:pPr rtl="0"/>
          <a:r>
            <a:rPr lang="cs-CZ" b="1" dirty="0" smtClean="0"/>
            <a:t>Co vím, jaké mám vědomosti, jaké znalosti.</a:t>
          </a:r>
          <a:endParaRPr lang="cs-CZ" b="1" dirty="0"/>
        </a:p>
      </dgm:t>
    </dgm:pt>
    <dgm:pt modelId="{8BA30585-B610-4289-A2F2-DCA4CD5183EC}" type="parTrans" cxnId="{20500625-D7AE-403F-8FC3-50B2F42A2111}">
      <dgm:prSet/>
      <dgm:spPr/>
      <dgm:t>
        <a:bodyPr/>
        <a:lstStyle/>
        <a:p>
          <a:endParaRPr lang="cs-CZ"/>
        </a:p>
      </dgm:t>
    </dgm:pt>
    <dgm:pt modelId="{23014E7A-ED9E-4C85-BDFC-FC189A7E71E2}" type="sibTrans" cxnId="{20500625-D7AE-403F-8FC3-50B2F42A2111}">
      <dgm:prSet/>
      <dgm:spPr/>
      <dgm:t>
        <a:bodyPr/>
        <a:lstStyle/>
        <a:p>
          <a:endParaRPr lang="cs-CZ"/>
        </a:p>
      </dgm:t>
    </dgm:pt>
    <dgm:pt modelId="{45D673F9-9874-46C4-97DF-ACB744633615}">
      <dgm:prSet/>
      <dgm:spPr/>
      <dgm:t>
        <a:bodyPr/>
        <a:lstStyle/>
        <a:p>
          <a:pPr rtl="0"/>
          <a:r>
            <a:rPr lang="cs-CZ" b="1" dirty="0" smtClean="0"/>
            <a:t>Co dokážu, jaké mám dovednosti, schopnosti.</a:t>
          </a:r>
          <a:endParaRPr lang="cs-CZ" b="1" dirty="0"/>
        </a:p>
      </dgm:t>
    </dgm:pt>
    <dgm:pt modelId="{7FE2AEAA-F5DB-4C6B-A60A-4A57EB2CCA5F}" type="parTrans" cxnId="{5A30455F-9DA0-4367-8E08-FA96D5BECC99}">
      <dgm:prSet/>
      <dgm:spPr/>
      <dgm:t>
        <a:bodyPr/>
        <a:lstStyle/>
        <a:p>
          <a:endParaRPr lang="cs-CZ"/>
        </a:p>
      </dgm:t>
    </dgm:pt>
    <dgm:pt modelId="{67F05548-A507-4C8D-8282-2DBE181F005B}" type="sibTrans" cxnId="{5A30455F-9DA0-4367-8E08-FA96D5BECC99}">
      <dgm:prSet/>
      <dgm:spPr/>
      <dgm:t>
        <a:bodyPr/>
        <a:lstStyle/>
        <a:p>
          <a:endParaRPr lang="cs-CZ"/>
        </a:p>
      </dgm:t>
    </dgm:pt>
    <dgm:pt modelId="{171D450B-3F4B-4281-B104-D26596C03632}" type="pres">
      <dgm:prSet presAssocID="{35E0CC31-F7CB-47B6-8172-FD633C5BD08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3A9DE82-4FE5-4701-87F5-DE2345762D7F}" type="pres">
      <dgm:prSet presAssocID="{53F77716-BA34-40D2-924C-C15FEBAC567A}" presName="circ1" presStyleLbl="vennNode1" presStyleIdx="0" presStyleCnt="3"/>
      <dgm:spPr/>
      <dgm:t>
        <a:bodyPr/>
        <a:lstStyle/>
        <a:p>
          <a:endParaRPr lang="cs-CZ"/>
        </a:p>
      </dgm:t>
    </dgm:pt>
    <dgm:pt modelId="{16199D45-94F7-4B93-96B2-6B46CF5D9C82}" type="pres">
      <dgm:prSet presAssocID="{53F77716-BA34-40D2-924C-C15FEBAC567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8991EC-261F-48FE-A133-D2F3D7A57B53}" type="pres">
      <dgm:prSet presAssocID="{851CC2A4-7F52-4677-90FD-6B18C70AE3D4}" presName="circ2" presStyleLbl="vennNode1" presStyleIdx="1" presStyleCnt="3"/>
      <dgm:spPr/>
      <dgm:t>
        <a:bodyPr/>
        <a:lstStyle/>
        <a:p>
          <a:endParaRPr lang="cs-CZ"/>
        </a:p>
      </dgm:t>
    </dgm:pt>
    <dgm:pt modelId="{3AD140B4-1FC2-4D58-9D3C-A578B542DBE8}" type="pres">
      <dgm:prSet presAssocID="{851CC2A4-7F52-4677-90FD-6B18C70AE3D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DE183AE-4225-473E-96BC-C40C87BE93A8}" type="pres">
      <dgm:prSet presAssocID="{45D673F9-9874-46C4-97DF-ACB744633615}" presName="circ3" presStyleLbl="vennNode1" presStyleIdx="2" presStyleCnt="3"/>
      <dgm:spPr/>
      <dgm:t>
        <a:bodyPr/>
        <a:lstStyle/>
        <a:p>
          <a:endParaRPr lang="cs-CZ"/>
        </a:p>
      </dgm:t>
    </dgm:pt>
    <dgm:pt modelId="{0064B9CE-73E9-4EE0-B1F0-F03ACE65484C}" type="pres">
      <dgm:prSet presAssocID="{45D673F9-9874-46C4-97DF-ACB744633615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A8E4540-EE76-4E7E-871F-B9D362991498}" type="presOf" srcId="{851CC2A4-7F52-4677-90FD-6B18C70AE3D4}" destId="{308991EC-261F-48FE-A133-D2F3D7A57B53}" srcOrd="0" destOrd="0" presId="urn:microsoft.com/office/officeart/2005/8/layout/venn1"/>
    <dgm:cxn modelId="{A3818C2D-A8D6-428F-A1B4-1753ED4A8A2B}" srcId="{35E0CC31-F7CB-47B6-8172-FD633C5BD08C}" destId="{53F77716-BA34-40D2-924C-C15FEBAC567A}" srcOrd="0" destOrd="0" parTransId="{743C7497-CB6E-4A29-ADFE-1C1DCADB9F30}" sibTransId="{C248274E-8F0F-4E1B-94D6-CE4C68E9CAE6}"/>
    <dgm:cxn modelId="{20500625-D7AE-403F-8FC3-50B2F42A2111}" srcId="{35E0CC31-F7CB-47B6-8172-FD633C5BD08C}" destId="{851CC2A4-7F52-4677-90FD-6B18C70AE3D4}" srcOrd="1" destOrd="0" parTransId="{8BA30585-B610-4289-A2F2-DCA4CD5183EC}" sibTransId="{23014E7A-ED9E-4C85-BDFC-FC189A7E71E2}"/>
    <dgm:cxn modelId="{438EAACC-365E-459F-889A-F8412901EBB9}" type="presOf" srcId="{53F77716-BA34-40D2-924C-C15FEBAC567A}" destId="{53A9DE82-4FE5-4701-87F5-DE2345762D7F}" srcOrd="0" destOrd="0" presId="urn:microsoft.com/office/officeart/2005/8/layout/venn1"/>
    <dgm:cxn modelId="{540FA9CA-D830-4CD7-9AB0-A153FADCE920}" type="presOf" srcId="{45D673F9-9874-46C4-97DF-ACB744633615}" destId="{0DE183AE-4225-473E-96BC-C40C87BE93A8}" srcOrd="0" destOrd="0" presId="urn:microsoft.com/office/officeart/2005/8/layout/venn1"/>
    <dgm:cxn modelId="{052CBF66-E918-4606-B3D9-5FCD6EECA710}" type="presOf" srcId="{45D673F9-9874-46C4-97DF-ACB744633615}" destId="{0064B9CE-73E9-4EE0-B1F0-F03ACE65484C}" srcOrd="1" destOrd="0" presId="urn:microsoft.com/office/officeart/2005/8/layout/venn1"/>
    <dgm:cxn modelId="{93F173C7-EB6D-4317-BD84-902AF7387D67}" type="presOf" srcId="{35E0CC31-F7CB-47B6-8172-FD633C5BD08C}" destId="{171D450B-3F4B-4281-B104-D26596C03632}" srcOrd="0" destOrd="0" presId="urn:microsoft.com/office/officeart/2005/8/layout/venn1"/>
    <dgm:cxn modelId="{5A30455F-9DA0-4367-8E08-FA96D5BECC99}" srcId="{35E0CC31-F7CB-47B6-8172-FD633C5BD08C}" destId="{45D673F9-9874-46C4-97DF-ACB744633615}" srcOrd="2" destOrd="0" parTransId="{7FE2AEAA-F5DB-4C6B-A60A-4A57EB2CCA5F}" sibTransId="{67F05548-A507-4C8D-8282-2DBE181F005B}"/>
    <dgm:cxn modelId="{7BD76572-4844-4A3C-A6F6-88502808BC0E}" type="presOf" srcId="{53F77716-BA34-40D2-924C-C15FEBAC567A}" destId="{16199D45-94F7-4B93-96B2-6B46CF5D9C82}" srcOrd="1" destOrd="0" presId="urn:microsoft.com/office/officeart/2005/8/layout/venn1"/>
    <dgm:cxn modelId="{A9951607-FA46-4016-A9DD-2868A6F54C67}" type="presOf" srcId="{851CC2A4-7F52-4677-90FD-6B18C70AE3D4}" destId="{3AD140B4-1FC2-4D58-9D3C-A578B542DBE8}" srcOrd="1" destOrd="0" presId="urn:microsoft.com/office/officeart/2005/8/layout/venn1"/>
    <dgm:cxn modelId="{84F9C204-D02C-4ABF-ABBE-E1135393533A}" type="presParOf" srcId="{171D450B-3F4B-4281-B104-D26596C03632}" destId="{53A9DE82-4FE5-4701-87F5-DE2345762D7F}" srcOrd="0" destOrd="0" presId="urn:microsoft.com/office/officeart/2005/8/layout/venn1"/>
    <dgm:cxn modelId="{0EAF7ABD-45E2-4E16-8D1D-986477BD9097}" type="presParOf" srcId="{171D450B-3F4B-4281-B104-D26596C03632}" destId="{16199D45-94F7-4B93-96B2-6B46CF5D9C82}" srcOrd="1" destOrd="0" presId="urn:microsoft.com/office/officeart/2005/8/layout/venn1"/>
    <dgm:cxn modelId="{184D7E26-0A65-48B9-8B93-E1EBC8DFAFF6}" type="presParOf" srcId="{171D450B-3F4B-4281-B104-D26596C03632}" destId="{308991EC-261F-48FE-A133-D2F3D7A57B53}" srcOrd="2" destOrd="0" presId="urn:microsoft.com/office/officeart/2005/8/layout/venn1"/>
    <dgm:cxn modelId="{D6678B24-33A5-4867-90AE-0DCBCB203671}" type="presParOf" srcId="{171D450B-3F4B-4281-B104-D26596C03632}" destId="{3AD140B4-1FC2-4D58-9D3C-A578B542DBE8}" srcOrd="3" destOrd="0" presId="urn:microsoft.com/office/officeart/2005/8/layout/venn1"/>
    <dgm:cxn modelId="{1342DF4E-F6D5-4B35-868C-65A8ACD7B777}" type="presParOf" srcId="{171D450B-3F4B-4281-B104-D26596C03632}" destId="{0DE183AE-4225-473E-96BC-C40C87BE93A8}" srcOrd="4" destOrd="0" presId="urn:microsoft.com/office/officeart/2005/8/layout/venn1"/>
    <dgm:cxn modelId="{E6568017-F4F1-40EA-8DEC-3F53B1988E8D}" type="presParOf" srcId="{171D450B-3F4B-4281-B104-D26596C03632}" destId="{0064B9CE-73E9-4EE0-B1F0-F03ACE65484C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246E95-E662-42D8-B34C-B0797A9A0BB5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28C5132-C835-408C-9D50-7613CD29054E}">
      <dgm:prSet custT="1"/>
      <dgm:spPr/>
      <dgm:t>
        <a:bodyPr/>
        <a:lstStyle/>
        <a:p>
          <a:pPr rtl="0"/>
          <a:r>
            <a:rPr lang="cs-CZ" sz="2400" b="1" dirty="0" smtClean="0"/>
            <a:t>Sebeplánování   -</a:t>
          </a:r>
          <a:r>
            <a:rPr lang="cs-CZ" sz="2400" dirty="0" smtClean="0"/>
            <a:t> určování cílů.</a:t>
          </a:r>
          <a:endParaRPr lang="cs-CZ" sz="2400" dirty="0"/>
        </a:p>
      </dgm:t>
    </dgm:pt>
    <dgm:pt modelId="{6B811F47-B961-467F-AEA7-B262F400D2F8}" type="parTrans" cxnId="{88BF5E21-6BC8-4C12-A9EA-3B7212EB0CFB}">
      <dgm:prSet/>
      <dgm:spPr/>
      <dgm:t>
        <a:bodyPr/>
        <a:lstStyle/>
        <a:p>
          <a:endParaRPr lang="cs-CZ"/>
        </a:p>
      </dgm:t>
    </dgm:pt>
    <dgm:pt modelId="{29B9648B-AA42-4B40-9664-A740621DD6DA}" type="sibTrans" cxnId="{88BF5E21-6BC8-4C12-A9EA-3B7212EB0CFB}">
      <dgm:prSet/>
      <dgm:spPr/>
      <dgm:t>
        <a:bodyPr/>
        <a:lstStyle/>
        <a:p>
          <a:endParaRPr lang="cs-CZ"/>
        </a:p>
      </dgm:t>
    </dgm:pt>
    <dgm:pt modelId="{E51D3FBF-5E17-4D15-9581-E27F690F028C}">
      <dgm:prSet custT="1"/>
      <dgm:spPr/>
      <dgm:t>
        <a:bodyPr/>
        <a:lstStyle/>
        <a:p>
          <a:pPr rtl="0"/>
          <a:r>
            <a:rPr lang="cs-CZ" sz="2400" b="1" dirty="0" smtClean="0"/>
            <a:t>Sebeorganizování</a:t>
          </a:r>
          <a:r>
            <a:rPr lang="cs-CZ" sz="2400" dirty="0" smtClean="0"/>
            <a:t>- realizace určených cílů, případně jejich korekce.</a:t>
          </a:r>
          <a:endParaRPr lang="cs-CZ" sz="2400" dirty="0"/>
        </a:p>
      </dgm:t>
    </dgm:pt>
    <dgm:pt modelId="{1D494234-13A5-4586-9FB0-948D0BF78DBB}" type="parTrans" cxnId="{28A5CFB6-FD32-481E-B3AB-5A64E2061826}">
      <dgm:prSet/>
      <dgm:spPr/>
      <dgm:t>
        <a:bodyPr/>
        <a:lstStyle/>
        <a:p>
          <a:endParaRPr lang="cs-CZ"/>
        </a:p>
      </dgm:t>
    </dgm:pt>
    <dgm:pt modelId="{7057FE7B-00DB-49D6-AC77-A816CD8BBB4E}" type="sibTrans" cxnId="{28A5CFB6-FD32-481E-B3AB-5A64E2061826}">
      <dgm:prSet/>
      <dgm:spPr/>
      <dgm:t>
        <a:bodyPr/>
        <a:lstStyle/>
        <a:p>
          <a:endParaRPr lang="cs-CZ"/>
        </a:p>
      </dgm:t>
    </dgm:pt>
    <dgm:pt modelId="{F22ECD7E-D301-46CD-8193-84DEB1C9EC55}">
      <dgm:prSet custT="1"/>
      <dgm:spPr/>
      <dgm:t>
        <a:bodyPr/>
        <a:lstStyle/>
        <a:p>
          <a:pPr rtl="0"/>
          <a:r>
            <a:rPr lang="cs-CZ" sz="2400" b="1" dirty="0" smtClean="0"/>
            <a:t>Sebekontrolování</a:t>
          </a:r>
          <a:r>
            <a:rPr lang="cs-CZ" sz="2400" dirty="0" smtClean="0"/>
            <a:t> -hodnocení náročnosti a reálnosti stanovených cílů a jejich realizace.</a:t>
          </a:r>
          <a:endParaRPr lang="cs-CZ" sz="2400" dirty="0"/>
        </a:p>
      </dgm:t>
    </dgm:pt>
    <dgm:pt modelId="{1F92D02C-C8C6-417F-BF1F-DC93C57DBBB3}" type="parTrans" cxnId="{8A99CF48-D76A-4719-B0CC-814860B007DE}">
      <dgm:prSet/>
      <dgm:spPr/>
      <dgm:t>
        <a:bodyPr/>
        <a:lstStyle/>
        <a:p>
          <a:endParaRPr lang="cs-CZ"/>
        </a:p>
      </dgm:t>
    </dgm:pt>
    <dgm:pt modelId="{0F639548-007C-4E7B-A87F-3B153187CD1D}" type="sibTrans" cxnId="{8A99CF48-D76A-4719-B0CC-814860B007DE}">
      <dgm:prSet/>
      <dgm:spPr/>
      <dgm:t>
        <a:bodyPr/>
        <a:lstStyle/>
        <a:p>
          <a:endParaRPr lang="cs-CZ"/>
        </a:p>
      </dgm:t>
    </dgm:pt>
    <dgm:pt modelId="{B83EAD38-39E4-4A70-870D-6131BCD88EF4}" type="pres">
      <dgm:prSet presAssocID="{8D246E95-E662-42D8-B34C-B0797A9A0BB5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cs-CZ"/>
        </a:p>
      </dgm:t>
    </dgm:pt>
    <dgm:pt modelId="{A4BDED63-D603-4624-8650-99174B41BA3C}" type="pres">
      <dgm:prSet presAssocID="{8D246E95-E662-42D8-B34C-B0797A9A0BB5}" presName="pyramid" presStyleLbl="node1" presStyleIdx="0" presStyleCnt="1"/>
      <dgm:spPr/>
    </dgm:pt>
    <dgm:pt modelId="{BBE3342B-0649-4300-B2D0-6E919CD2831D}" type="pres">
      <dgm:prSet presAssocID="{8D246E95-E662-42D8-B34C-B0797A9A0BB5}" presName="theList" presStyleCnt="0"/>
      <dgm:spPr/>
    </dgm:pt>
    <dgm:pt modelId="{31690AAD-8345-4A38-8C20-FB205CE541E8}" type="pres">
      <dgm:prSet presAssocID="{128C5132-C835-408C-9D50-7613CD29054E}" presName="aNode" presStyleLbl="fgAcc1" presStyleIdx="0" presStyleCnt="3" custScaleX="16784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954B6C2-9D60-40FC-A15E-BBC1AF256533}" type="pres">
      <dgm:prSet presAssocID="{128C5132-C835-408C-9D50-7613CD29054E}" presName="aSpace" presStyleCnt="0"/>
      <dgm:spPr/>
    </dgm:pt>
    <dgm:pt modelId="{5C4950A0-CFB7-441F-9273-EAA684193B29}" type="pres">
      <dgm:prSet presAssocID="{E51D3FBF-5E17-4D15-9581-E27F690F028C}" presName="aNode" presStyleLbl="fgAcc1" presStyleIdx="1" presStyleCnt="3" custScaleX="16784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861D7CF-C32F-49AF-98FC-A8D7BDC3B409}" type="pres">
      <dgm:prSet presAssocID="{E51D3FBF-5E17-4D15-9581-E27F690F028C}" presName="aSpace" presStyleCnt="0"/>
      <dgm:spPr/>
    </dgm:pt>
    <dgm:pt modelId="{B8F52E5F-77C4-4360-A69B-D52FB877E69F}" type="pres">
      <dgm:prSet presAssocID="{F22ECD7E-D301-46CD-8193-84DEB1C9EC55}" presName="aNode" presStyleLbl="fgAcc1" presStyleIdx="2" presStyleCnt="3" custScaleX="16784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7C0CD7-85AD-4D89-82CA-FBBF628C4730}" type="pres">
      <dgm:prSet presAssocID="{F22ECD7E-D301-46CD-8193-84DEB1C9EC55}" presName="aSpace" presStyleCnt="0"/>
      <dgm:spPr/>
    </dgm:pt>
  </dgm:ptLst>
  <dgm:cxnLst>
    <dgm:cxn modelId="{8A99CF48-D76A-4719-B0CC-814860B007DE}" srcId="{8D246E95-E662-42D8-B34C-B0797A9A0BB5}" destId="{F22ECD7E-D301-46CD-8193-84DEB1C9EC55}" srcOrd="2" destOrd="0" parTransId="{1F92D02C-C8C6-417F-BF1F-DC93C57DBBB3}" sibTransId="{0F639548-007C-4E7B-A87F-3B153187CD1D}"/>
    <dgm:cxn modelId="{ADB465A9-4C3F-4836-B9BB-2DC0E351347D}" type="presOf" srcId="{128C5132-C835-408C-9D50-7613CD29054E}" destId="{31690AAD-8345-4A38-8C20-FB205CE541E8}" srcOrd="0" destOrd="0" presId="urn:microsoft.com/office/officeart/2005/8/layout/pyramid2"/>
    <dgm:cxn modelId="{E1ECA7CA-2120-48CD-B52E-86C0244F3EC0}" type="presOf" srcId="{E51D3FBF-5E17-4D15-9581-E27F690F028C}" destId="{5C4950A0-CFB7-441F-9273-EAA684193B29}" srcOrd="0" destOrd="0" presId="urn:microsoft.com/office/officeart/2005/8/layout/pyramid2"/>
    <dgm:cxn modelId="{88BF5E21-6BC8-4C12-A9EA-3B7212EB0CFB}" srcId="{8D246E95-E662-42D8-B34C-B0797A9A0BB5}" destId="{128C5132-C835-408C-9D50-7613CD29054E}" srcOrd="0" destOrd="0" parTransId="{6B811F47-B961-467F-AEA7-B262F400D2F8}" sibTransId="{29B9648B-AA42-4B40-9664-A740621DD6DA}"/>
    <dgm:cxn modelId="{C2263470-12E9-4082-9206-54F112FA3401}" type="presOf" srcId="{F22ECD7E-D301-46CD-8193-84DEB1C9EC55}" destId="{B8F52E5F-77C4-4360-A69B-D52FB877E69F}" srcOrd="0" destOrd="0" presId="urn:microsoft.com/office/officeart/2005/8/layout/pyramid2"/>
    <dgm:cxn modelId="{54BF233A-CED1-4ACA-8027-6F2C28599EB3}" type="presOf" srcId="{8D246E95-E662-42D8-B34C-B0797A9A0BB5}" destId="{B83EAD38-39E4-4A70-870D-6131BCD88EF4}" srcOrd="0" destOrd="0" presId="urn:microsoft.com/office/officeart/2005/8/layout/pyramid2"/>
    <dgm:cxn modelId="{28A5CFB6-FD32-481E-B3AB-5A64E2061826}" srcId="{8D246E95-E662-42D8-B34C-B0797A9A0BB5}" destId="{E51D3FBF-5E17-4D15-9581-E27F690F028C}" srcOrd="1" destOrd="0" parTransId="{1D494234-13A5-4586-9FB0-948D0BF78DBB}" sibTransId="{7057FE7B-00DB-49D6-AC77-A816CD8BBB4E}"/>
    <dgm:cxn modelId="{035950C7-3E9B-4B52-AE70-41CB8EDA44B8}" type="presParOf" srcId="{B83EAD38-39E4-4A70-870D-6131BCD88EF4}" destId="{A4BDED63-D603-4624-8650-99174B41BA3C}" srcOrd="0" destOrd="0" presId="urn:microsoft.com/office/officeart/2005/8/layout/pyramid2"/>
    <dgm:cxn modelId="{42E5F292-D2D1-4B76-812C-121A5C9C47C9}" type="presParOf" srcId="{B83EAD38-39E4-4A70-870D-6131BCD88EF4}" destId="{BBE3342B-0649-4300-B2D0-6E919CD2831D}" srcOrd="1" destOrd="0" presId="urn:microsoft.com/office/officeart/2005/8/layout/pyramid2"/>
    <dgm:cxn modelId="{F7168B0B-3FFB-4E5F-8E6C-EE871B0614BA}" type="presParOf" srcId="{BBE3342B-0649-4300-B2D0-6E919CD2831D}" destId="{31690AAD-8345-4A38-8C20-FB205CE541E8}" srcOrd="0" destOrd="0" presId="urn:microsoft.com/office/officeart/2005/8/layout/pyramid2"/>
    <dgm:cxn modelId="{D699F2B2-C727-4ACB-85C8-27B4677C63E7}" type="presParOf" srcId="{BBE3342B-0649-4300-B2D0-6E919CD2831D}" destId="{3954B6C2-9D60-40FC-A15E-BBC1AF256533}" srcOrd="1" destOrd="0" presId="urn:microsoft.com/office/officeart/2005/8/layout/pyramid2"/>
    <dgm:cxn modelId="{43FEB0B1-70F8-4F99-9D04-3BFFE4E10CAA}" type="presParOf" srcId="{BBE3342B-0649-4300-B2D0-6E919CD2831D}" destId="{5C4950A0-CFB7-441F-9273-EAA684193B29}" srcOrd="2" destOrd="0" presId="urn:microsoft.com/office/officeart/2005/8/layout/pyramid2"/>
    <dgm:cxn modelId="{6F9E3773-0FEC-4839-9A11-95C3AB3A99B0}" type="presParOf" srcId="{BBE3342B-0649-4300-B2D0-6E919CD2831D}" destId="{F861D7CF-C32F-49AF-98FC-A8D7BDC3B409}" srcOrd="3" destOrd="0" presId="urn:microsoft.com/office/officeart/2005/8/layout/pyramid2"/>
    <dgm:cxn modelId="{786BF6AE-21A9-4C13-A347-98CB727EBB5D}" type="presParOf" srcId="{BBE3342B-0649-4300-B2D0-6E919CD2831D}" destId="{B8F52E5F-77C4-4360-A69B-D52FB877E69F}" srcOrd="4" destOrd="0" presId="urn:microsoft.com/office/officeart/2005/8/layout/pyramid2"/>
    <dgm:cxn modelId="{31234D11-06FA-447D-B952-A4BC4C3FF642}" type="presParOf" srcId="{BBE3342B-0649-4300-B2D0-6E919CD2831D}" destId="{097C0CD7-85AD-4D89-82CA-FBBF628C4730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532107-7581-4252-B40E-E6F5C7907A6F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81694E4-32C5-40DF-89AD-1C806AA79706}">
      <dgm:prSet custT="1"/>
      <dgm:spPr/>
      <dgm:t>
        <a:bodyPr/>
        <a:lstStyle/>
        <a:p>
          <a:pPr algn="l" rtl="0"/>
          <a:r>
            <a:rPr lang="cs-CZ" sz="2400" b="1" dirty="0" smtClean="0"/>
            <a:t>Rozvoj pozitivních a potlačování negativních vlastností – sebevýchovu.</a:t>
          </a:r>
          <a:endParaRPr lang="cs-CZ" sz="2400" b="1" dirty="0"/>
        </a:p>
      </dgm:t>
    </dgm:pt>
    <dgm:pt modelId="{34EB3C31-CDD5-462C-B347-83AA973C568F}" type="parTrans" cxnId="{CC91C333-AA77-450D-B2E7-ED3DBEE2F1B2}">
      <dgm:prSet/>
      <dgm:spPr/>
      <dgm:t>
        <a:bodyPr/>
        <a:lstStyle/>
        <a:p>
          <a:endParaRPr lang="cs-CZ"/>
        </a:p>
      </dgm:t>
    </dgm:pt>
    <dgm:pt modelId="{12EAD84B-4ACE-4D9E-BA10-523A96205164}" type="sibTrans" cxnId="{CC91C333-AA77-450D-B2E7-ED3DBEE2F1B2}">
      <dgm:prSet/>
      <dgm:spPr/>
      <dgm:t>
        <a:bodyPr/>
        <a:lstStyle/>
        <a:p>
          <a:endParaRPr lang="cs-CZ"/>
        </a:p>
      </dgm:t>
    </dgm:pt>
    <dgm:pt modelId="{33EA4371-C808-4CA8-A5AC-D15B9CD34D53}">
      <dgm:prSet custT="1"/>
      <dgm:spPr/>
      <dgm:t>
        <a:bodyPr/>
        <a:lstStyle/>
        <a:p>
          <a:pPr algn="l" rtl="0"/>
          <a:r>
            <a:rPr lang="cs-CZ" sz="2400" b="1" dirty="0" smtClean="0"/>
            <a:t>Rozvoj odborných a obecných znalostí – samostudium.</a:t>
          </a:r>
          <a:endParaRPr lang="cs-CZ" sz="2400" b="1" dirty="0"/>
        </a:p>
      </dgm:t>
    </dgm:pt>
    <dgm:pt modelId="{B16F0F30-1409-4296-8042-85667CDB864E}" type="parTrans" cxnId="{09E29971-EA82-47D5-B9D1-8C2664F2FBDC}">
      <dgm:prSet/>
      <dgm:spPr/>
      <dgm:t>
        <a:bodyPr/>
        <a:lstStyle/>
        <a:p>
          <a:endParaRPr lang="cs-CZ"/>
        </a:p>
      </dgm:t>
    </dgm:pt>
    <dgm:pt modelId="{2CE13BAE-91FF-42B4-B4A0-B19CDEB05B74}" type="sibTrans" cxnId="{09E29971-EA82-47D5-B9D1-8C2664F2FBDC}">
      <dgm:prSet/>
      <dgm:spPr/>
      <dgm:t>
        <a:bodyPr/>
        <a:lstStyle/>
        <a:p>
          <a:endParaRPr lang="cs-CZ"/>
        </a:p>
      </dgm:t>
    </dgm:pt>
    <dgm:pt modelId="{245881CA-E408-40E9-9D42-9C994705DC1A}">
      <dgm:prSet custT="1"/>
      <dgm:spPr/>
      <dgm:t>
        <a:bodyPr/>
        <a:lstStyle/>
        <a:p>
          <a:pPr algn="l" rtl="0"/>
          <a:r>
            <a:rPr lang="cs-CZ" sz="2400" b="1" dirty="0" smtClean="0"/>
            <a:t>Rozvoj potřebných dovedností a zbavování se nesprávných návyků – sebetrénink.</a:t>
          </a:r>
          <a:endParaRPr lang="cs-CZ" sz="2400" b="1" dirty="0"/>
        </a:p>
      </dgm:t>
    </dgm:pt>
    <dgm:pt modelId="{FF7B0381-2D79-4835-9567-E1C54A89A723}" type="parTrans" cxnId="{F509442C-2D02-4AD4-93CB-D606FD08094A}">
      <dgm:prSet/>
      <dgm:spPr/>
      <dgm:t>
        <a:bodyPr/>
        <a:lstStyle/>
        <a:p>
          <a:endParaRPr lang="cs-CZ"/>
        </a:p>
      </dgm:t>
    </dgm:pt>
    <dgm:pt modelId="{9568BC99-B6F6-4320-83E5-ECD6EB7DD3ED}" type="sibTrans" cxnId="{F509442C-2D02-4AD4-93CB-D606FD08094A}">
      <dgm:prSet/>
      <dgm:spPr/>
      <dgm:t>
        <a:bodyPr/>
        <a:lstStyle/>
        <a:p>
          <a:endParaRPr lang="cs-CZ"/>
        </a:p>
      </dgm:t>
    </dgm:pt>
    <dgm:pt modelId="{B2F5E29A-C2D0-4041-8E59-DD1239B4F16A}" type="pres">
      <dgm:prSet presAssocID="{CD532107-7581-4252-B40E-E6F5C7907A6F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BE8A898-2C9D-4213-8C0E-B3F9306D3FA9}" type="pres">
      <dgm:prSet presAssocID="{981694E4-32C5-40DF-89AD-1C806AA79706}" presName="circ1" presStyleLbl="vennNode1" presStyleIdx="0" presStyleCnt="3" custScaleX="151439" custLinFactNeighborX="1226" custLinFactNeighborY="-6485"/>
      <dgm:spPr/>
      <dgm:t>
        <a:bodyPr/>
        <a:lstStyle/>
        <a:p>
          <a:endParaRPr lang="cs-CZ"/>
        </a:p>
      </dgm:t>
    </dgm:pt>
    <dgm:pt modelId="{27F13545-8ABB-4196-B41E-FEEEE661F38A}" type="pres">
      <dgm:prSet presAssocID="{981694E4-32C5-40DF-89AD-1C806AA7970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8C4F72-8A13-4353-91C0-B7C2763F2767}" type="pres">
      <dgm:prSet presAssocID="{33EA4371-C808-4CA8-A5AC-D15B9CD34D53}" presName="circ2" presStyleLbl="vennNode1" presStyleIdx="1" presStyleCnt="3" custScaleX="181788" custLinFactNeighborX="35887" custLinFactNeighborY="2234"/>
      <dgm:spPr/>
      <dgm:t>
        <a:bodyPr/>
        <a:lstStyle/>
        <a:p>
          <a:endParaRPr lang="cs-CZ"/>
        </a:p>
      </dgm:t>
    </dgm:pt>
    <dgm:pt modelId="{CC5C2E70-9093-4454-89A5-EBABA94FE8C6}" type="pres">
      <dgm:prSet presAssocID="{33EA4371-C808-4CA8-A5AC-D15B9CD34D5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C5DE5BB-C735-4826-ABD6-5BE0239FAC62}" type="pres">
      <dgm:prSet presAssocID="{245881CA-E408-40E9-9D42-9C994705DC1A}" presName="circ3" presStyleLbl="vennNode1" presStyleIdx="2" presStyleCnt="3" custScaleX="196856" custLinFactNeighborX="-19615" custLinFactNeighborY="-505"/>
      <dgm:spPr/>
      <dgm:t>
        <a:bodyPr/>
        <a:lstStyle/>
        <a:p>
          <a:endParaRPr lang="cs-CZ"/>
        </a:p>
      </dgm:t>
    </dgm:pt>
    <dgm:pt modelId="{2E707B43-5FAB-4856-B76D-4A53A3DA2631}" type="pres">
      <dgm:prSet presAssocID="{245881CA-E408-40E9-9D42-9C994705DC1A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0FB8240-6EC6-4D68-A930-3398A2BAB022}" type="presOf" srcId="{245881CA-E408-40E9-9D42-9C994705DC1A}" destId="{2E707B43-5FAB-4856-B76D-4A53A3DA2631}" srcOrd="1" destOrd="0" presId="urn:microsoft.com/office/officeart/2005/8/layout/venn1"/>
    <dgm:cxn modelId="{9C9120D7-41F5-4D6F-9BD9-9DC2428EB663}" type="presOf" srcId="{33EA4371-C808-4CA8-A5AC-D15B9CD34D53}" destId="{3E8C4F72-8A13-4353-91C0-B7C2763F2767}" srcOrd="0" destOrd="0" presId="urn:microsoft.com/office/officeart/2005/8/layout/venn1"/>
    <dgm:cxn modelId="{A9CF84CB-85A4-47BA-8130-D3F8A730B56D}" type="presOf" srcId="{981694E4-32C5-40DF-89AD-1C806AA79706}" destId="{27F13545-8ABB-4196-B41E-FEEEE661F38A}" srcOrd="1" destOrd="0" presId="urn:microsoft.com/office/officeart/2005/8/layout/venn1"/>
    <dgm:cxn modelId="{A8BD0BCD-9709-4DB0-A786-5A7C0E96C818}" type="presOf" srcId="{245881CA-E408-40E9-9D42-9C994705DC1A}" destId="{6C5DE5BB-C735-4826-ABD6-5BE0239FAC62}" srcOrd="0" destOrd="0" presId="urn:microsoft.com/office/officeart/2005/8/layout/venn1"/>
    <dgm:cxn modelId="{418C9C4B-806D-4D20-91B5-3969ABA57F2F}" type="presOf" srcId="{33EA4371-C808-4CA8-A5AC-D15B9CD34D53}" destId="{CC5C2E70-9093-4454-89A5-EBABA94FE8C6}" srcOrd="1" destOrd="0" presId="urn:microsoft.com/office/officeart/2005/8/layout/venn1"/>
    <dgm:cxn modelId="{86449594-AFE0-4563-A8E7-A962B3E8DC01}" type="presOf" srcId="{981694E4-32C5-40DF-89AD-1C806AA79706}" destId="{9BE8A898-2C9D-4213-8C0E-B3F9306D3FA9}" srcOrd="0" destOrd="0" presId="urn:microsoft.com/office/officeart/2005/8/layout/venn1"/>
    <dgm:cxn modelId="{CC91C333-AA77-450D-B2E7-ED3DBEE2F1B2}" srcId="{CD532107-7581-4252-B40E-E6F5C7907A6F}" destId="{981694E4-32C5-40DF-89AD-1C806AA79706}" srcOrd="0" destOrd="0" parTransId="{34EB3C31-CDD5-462C-B347-83AA973C568F}" sibTransId="{12EAD84B-4ACE-4D9E-BA10-523A96205164}"/>
    <dgm:cxn modelId="{09E29971-EA82-47D5-B9D1-8C2664F2FBDC}" srcId="{CD532107-7581-4252-B40E-E6F5C7907A6F}" destId="{33EA4371-C808-4CA8-A5AC-D15B9CD34D53}" srcOrd="1" destOrd="0" parTransId="{B16F0F30-1409-4296-8042-85667CDB864E}" sibTransId="{2CE13BAE-91FF-42B4-B4A0-B19CDEB05B74}"/>
    <dgm:cxn modelId="{F509442C-2D02-4AD4-93CB-D606FD08094A}" srcId="{CD532107-7581-4252-B40E-E6F5C7907A6F}" destId="{245881CA-E408-40E9-9D42-9C994705DC1A}" srcOrd="2" destOrd="0" parTransId="{FF7B0381-2D79-4835-9567-E1C54A89A723}" sibTransId="{9568BC99-B6F6-4320-83E5-ECD6EB7DD3ED}"/>
    <dgm:cxn modelId="{4AD6BC2A-4C31-4C7E-AD5F-D8DFED335939}" type="presOf" srcId="{CD532107-7581-4252-B40E-E6F5C7907A6F}" destId="{B2F5E29A-C2D0-4041-8E59-DD1239B4F16A}" srcOrd="0" destOrd="0" presId="urn:microsoft.com/office/officeart/2005/8/layout/venn1"/>
    <dgm:cxn modelId="{3B55ED26-141B-4BE1-9CAC-098996E2A55E}" type="presParOf" srcId="{B2F5E29A-C2D0-4041-8E59-DD1239B4F16A}" destId="{9BE8A898-2C9D-4213-8C0E-B3F9306D3FA9}" srcOrd="0" destOrd="0" presId="urn:microsoft.com/office/officeart/2005/8/layout/venn1"/>
    <dgm:cxn modelId="{487C363F-4A26-498B-BA84-7970B96D721C}" type="presParOf" srcId="{B2F5E29A-C2D0-4041-8E59-DD1239B4F16A}" destId="{27F13545-8ABB-4196-B41E-FEEEE661F38A}" srcOrd="1" destOrd="0" presId="urn:microsoft.com/office/officeart/2005/8/layout/venn1"/>
    <dgm:cxn modelId="{0FEF86DE-F092-4238-BCAE-8F60CEB11A69}" type="presParOf" srcId="{B2F5E29A-C2D0-4041-8E59-DD1239B4F16A}" destId="{3E8C4F72-8A13-4353-91C0-B7C2763F2767}" srcOrd="2" destOrd="0" presId="urn:microsoft.com/office/officeart/2005/8/layout/venn1"/>
    <dgm:cxn modelId="{376911BA-11B5-454D-9A98-5D7C00EBDA87}" type="presParOf" srcId="{B2F5E29A-C2D0-4041-8E59-DD1239B4F16A}" destId="{CC5C2E70-9093-4454-89A5-EBABA94FE8C6}" srcOrd="3" destOrd="0" presId="urn:microsoft.com/office/officeart/2005/8/layout/venn1"/>
    <dgm:cxn modelId="{2502F53F-89D2-4379-B3EA-D5822388E463}" type="presParOf" srcId="{B2F5E29A-C2D0-4041-8E59-DD1239B4F16A}" destId="{6C5DE5BB-C735-4826-ABD6-5BE0239FAC62}" srcOrd="4" destOrd="0" presId="urn:microsoft.com/office/officeart/2005/8/layout/venn1"/>
    <dgm:cxn modelId="{0C37BFEF-C82B-4B3A-A76A-3761B6BFC075}" type="presParOf" srcId="{B2F5E29A-C2D0-4041-8E59-DD1239B4F16A}" destId="{2E707B43-5FAB-4856-B76D-4A53A3DA2631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FE692B-226F-4259-9CEF-3C033BDF75D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49F9FDD4-1694-4636-86E5-D6F01D7EABC3}">
      <dgm:prSet/>
      <dgm:spPr/>
      <dgm:t>
        <a:bodyPr/>
        <a:lstStyle/>
        <a:p>
          <a:pPr rtl="0"/>
          <a:r>
            <a:rPr lang="cs-CZ" dirty="0" smtClean="0"/>
            <a:t>Dělat věci podle priorit. </a:t>
          </a:r>
          <a:endParaRPr lang="cs-CZ" dirty="0"/>
        </a:p>
      </dgm:t>
    </dgm:pt>
    <dgm:pt modelId="{C50AB6B7-65DE-470B-A7E1-72D85A3580A2}" type="parTrans" cxnId="{5F18609E-5289-4E76-A598-648A1BB9F270}">
      <dgm:prSet/>
      <dgm:spPr/>
      <dgm:t>
        <a:bodyPr/>
        <a:lstStyle/>
        <a:p>
          <a:endParaRPr lang="cs-CZ"/>
        </a:p>
      </dgm:t>
    </dgm:pt>
    <dgm:pt modelId="{BB67217C-2D9F-4FE0-BDF6-0B671A35706E}" type="sibTrans" cxnId="{5F18609E-5289-4E76-A598-648A1BB9F270}">
      <dgm:prSet/>
      <dgm:spPr/>
      <dgm:t>
        <a:bodyPr/>
        <a:lstStyle/>
        <a:p>
          <a:endParaRPr lang="cs-CZ"/>
        </a:p>
      </dgm:t>
    </dgm:pt>
    <dgm:pt modelId="{3C7887AA-2968-4A8C-859C-2A31CF3F524C}">
      <dgm:prSet/>
      <dgm:spPr/>
      <dgm:t>
        <a:bodyPr/>
        <a:lstStyle/>
        <a:p>
          <a:pPr rtl="0"/>
          <a:r>
            <a:rPr lang="cs-CZ" dirty="0" smtClean="0"/>
            <a:t>Umět s věcmi „švihnout”. </a:t>
          </a:r>
          <a:endParaRPr lang="cs-CZ" dirty="0"/>
        </a:p>
      </dgm:t>
    </dgm:pt>
    <dgm:pt modelId="{57F6B3C9-F3C9-4903-B141-78A6FD808AAD}" type="parTrans" cxnId="{CA9C0BF2-DE8E-44BB-B9C5-42C668505E1C}">
      <dgm:prSet/>
      <dgm:spPr/>
      <dgm:t>
        <a:bodyPr/>
        <a:lstStyle/>
        <a:p>
          <a:endParaRPr lang="cs-CZ"/>
        </a:p>
      </dgm:t>
    </dgm:pt>
    <dgm:pt modelId="{8A42A684-E9B3-44FA-A86F-6C34BC949FA3}" type="sibTrans" cxnId="{CA9C0BF2-DE8E-44BB-B9C5-42C668505E1C}">
      <dgm:prSet/>
      <dgm:spPr/>
      <dgm:t>
        <a:bodyPr/>
        <a:lstStyle/>
        <a:p>
          <a:endParaRPr lang="cs-CZ"/>
        </a:p>
      </dgm:t>
    </dgm:pt>
    <dgm:pt modelId="{D6BDE88E-14DC-4494-B124-06BB7EB82ABD}" type="pres">
      <dgm:prSet presAssocID="{25FE692B-226F-4259-9CEF-3C033BDF75D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BFC8D6F-9B5A-41C8-9D22-AB417931A19E}" type="pres">
      <dgm:prSet presAssocID="{49F9FDD4-1694-4636-86E5-D6F01D7EABC3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E79AADC-C518-49C1-A504-3FC27E05C14A}" type="pres">
      <dgm:prSet presAssocID="{BB67217C-2D9F-4FE0-BDF6-0B671A35706E}" presName="spacer" presStyleCnt="0"/>
      <dgm:spPr/>
    </dgm:pt>
    <dgm:pt modelId="{267F4174-8768-4CDA-889E-D35A37B5BDB8}" type="pres">
      <dgm:prSet presAssocID="{3C7887AA-2968-4A8C-859C-2A31CF3F524C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A9C0BF2-DE8E-44BB-B9C5-42C668505E1C}" srcId="{25FE692B-226F-4259-9CEF-3C033BDF75D8}" destId="{3C7887AA-2968-4A8C-859C-2A31CF3F524C}" srcOrd="1" destOrd="0" parTransId="{57F6B3C9-F3C9-4903-B141-78A6FD808AAD}" sibTransId="{8A42A684-E9B3-44FA-A86F-6C34BC949FA3}"/>
    <dgm:cxn modelId="{664D902E-43AF-45F0-95E9-7244080E2959}" type="presOf" srcId="{3C7887AA-2968-4A8C-859C-2A31CF3F524C}" destId="{267F4174-8768-4CDA-889E-D35A37B5BDB8}" srcOrd="0" destOrd="0" presId="urn:microsoft.com/office/officeart/2005/8/layout/vList2"/>
    <dgm:cxn modelId="{87F5A841-EBCB-4113-8360-18E968C5E129}" type="presOf" srcId="{25FE692B-226F-4259-9CEF-3C033BDF75D8}" destId="{D6BDE88E-14DC-4494-B124-06BB7EB82ABD}" srcOrd="0" destOrd="0" presId="urn:microsoft.com/office/officeart/2005/8/layout/vList2"/>
    <dgm:cxn modelId="{3FCFCDB1-57C5-4FCA-92F7-58C472D5D39B}" type="presOf" srcId="{49F9FDD4-1694-4636-86E5-D6F01D7EABC3}" destId="{ABFC8D6F-9B5A-41C8-9D22-AB417931A19E}" srcOrd="0" destOrd="0" presId="urn:microsoft.com/office/officeart/2005/8/layout/vList2"/>
    <dgm:cxn modelId="{5F18609E-5289-4E76-A598-648A1BB9F270}" srcId="{25FE692B-226F-4259-9CEF-3C033BDF75D8}" destId="{49F9FDD4-1694-4636-86E5-D6F01D7EABC3}" srcOrd="0" destOrd="0" parTransId="{C50AB6B7-65DE-470B-A7E1-72D85A3580A2}" sibTransId="{BB67217C-2D9F-4FE0-BDF6-0B671A35706E}"/>
    <dgm:cxn modelId="{0C5117FC-C1A6-4892-B0ED-9FA4E86818D1}" type="presParOf" srcId="{D6BDE88E-14DC-4494-B124-06BB7EB82ABD}" destId="{ABFC8D6F-9B5A-41C8-9D22-AB417931A19E}" srcOrd="0" destOrd="0" presId="urn:microsoft.com/office/officeart/2005/8/layout/vList2"/>
    <dgm:cxn modelId="{AD6BCA91-D7C1-4FE5-8443-EAB4F4B62D73}" type="presParOf" srcId="{D6BDE88E-14DC-4494-B124-06BB7EB82ABD}" destId="{0E79AADC-C518-49C1-A504-3FC27E05C14A}" srcOrd="1" destOrd="0" presId="urn:microsoft.com/office/officeart/2005/8/layout/vList2"/>
    <dgm:cxn modelId="{AD826E56-2582-4B7D-8BB0-0F6B4A3DDE9B}" type="presParOf" srcId="{D6BDE88E-14DC-4494-B124-06BB7EB82ABD}" destId="{267F4174-8768-4CDA-889E-D35A37B5BDB8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16AE97-4737-41C6-9307-F5B2BD46436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267B297E-6019-42DD-869A-9DBCEF95B9F1}">
      <dgm:prSet/>
      <dgm:spPr/>
      <dgm:t>
        <a:bodyPr/>
        <a:lstStyle/>
        <a:p>
          <a:pPr rtl="0"/>
          <a:r>
            <a:rPr lang="cs-CZ" dirty="0" smtClean="0"/>
            <a:t>Co mohou dělat jiní, ať dělají jiní. </a:t>
          </a:r>
          <a:endParaRPr lang="cs-CZ" dirty="0"/>
        </a:p>
      </dgm:t>
    </dgm:pt>
    <dgm:pt modelId="{62C95E35-B0C6-41B8-A8EB-A7F54D4188DD}" type="parTrans" cxnId="{DC7D3970-3452-41DD-A638-D834226D9C82}">
      <dgm:prSet/>
      <dgm:spPr/>
      <dgm:t>
        <a:bodyPr/>
        <a:lstStyle/>
        <a:p>
          <a:endParaRPr lang="cs-CZ"/>
        </a:p>
      </dgm:t>
    </dgm:pt>
    <dgm:pt modelId="{361DA594-5FA8-477B-ACD2-21BF88EA0836}" type="sibTrans" cxnId="{DC7D3970-3452-41DD-A638-D834226D9C82}">
      <dgm:prSet/>
      <dgm:spPr/>
      <dgm:t>
        <a:bodyPr/>
        <a:lstStyle/>
        <a:p>
          <a:endParaRPr lang="cs-CZ"/>
        </a:p>
      </dgm:t>
    </dgm:pt>
    <dgm:pt modelId="{2C702AE7-1092-4109-A577-AB82B9E94D8E}">
      <dgm:prSet/>
      <dgm:spPr/>
      <dgm:t>
        <a:bodyPr/>
        <a:lstStyle/>
        <a:p>
          <a:pPr rtl="0"/>
          <a:r>
            <a:rPr lang="cs-CZ" dirty="0" smtClean="0"/>
            <a:t>Svět se beze mne nezblázní. </a:t>
          </a:r>
          <a:endParaRPr lang="cs-CZ" dirty="0"/>
        </a:p>
      </dgm:t>
    </dgm:pt>
    <dgm:pt modelId="{F7557543-09D3-4706-B335-3E3DCE7CE08F}" type="parTrans" cxnId="{E0D7DC43-86C3-4695-8494-217CAA5F95CB}">
      <dgm:prSet/>
      <dgm:spPr/>
      <dgm:t>
        <a:bodyPr/>
        <a:lstStyle/>
        <a:p>
          <a:endParaRPr lang="cs-CZ"/>
        </a:p>
      </dgm:t>
    </dgm:pt>
    <dgm:pt modelId="{420853EE-6221-4E33-B83E-3B9DF3393BEA}" type="sibTrans" cxnId="{E0D7DC43-86C3-4695-8494-217CAA5F95CB}">
      <dgm:prSet/>
      <dgm:spPr/>
      <dgm:t>
        <a:bodyPr/>
        <a:lstStyle/>
        <a:p>
          <a:endParaRPr lang="cs-CZ"/>
        </a:p>
      </dgm:t>
    </dgm:pt>
    <dgm:pt modelId="{FF398FD4-31DC-4D84-ACF1-447E7ABAA168}" type="pres">
      <dgm:prSet presAssocID="{4616AE97-4737-41C6-9307-F5B2BD46436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78A61D3-0F05-43F2-903A-5D62A97B5654}" type="pres">
      <dgm:prSet presAssocID="{267B297E-6019-42DD-869A-9DBCEF95B9F1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A3192E-DC79-44FD-87D5-2DAE90367058}" type="pres">
      <dgm:prSet presAssocID="{361DA594-5FA8-477B-ACD2-21BF88EA0836}" presName="spacer" presStyleCnt="0"/>
      <dgm:spPr/>
    </dgm:pt>
    <dgm:pt modelId="{2C2E3E5B-DD1E-4D24-89DA-76A04943F5F9}" type="pres">
      <dgm:prSet presAssocID="{2C702AE7-1092-4109-A577-AB82B9E94D8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B0372F5-EFEF-4297-8130-BEF6D3FDE2ED}" type="presOf" srcId="{2C702AE7-1092-4109-A577-AB82B9E94D8E}" destId="{2C2E3E5B-DD1E-4D24-89DA-76A04943F5F9}" srcOrd="0" destOrd="0" presId="urn:microsoft.com/office/officeart/2005/8/layout/vList2"/>
    <dgm:cxn modelId="{8D648AC5-C25A-46B6-BEE8-AE0C39022CFD}" type="presOf" srcId="{4616AE97-4737-41C6-9307-F5B2BD464362}" destId="{FF398FD4-31DC-4D84-ACF1-447E7ABAA168}" srcOrd="0" destOrd="0" presId="urn:microsoft.com/office/officeart/2005/8/layout/vList2"/>
    <dgm:cxn modelId="{CD5BA3B5-5A6D-4573-B473-B780EBB734CE}" type="presOf" srcId="{267B297E-6019-42DD-869A-9DBCEF95B9F1}" destId="{078A61D3-0F05-43F2-903A-5D62A97B5654}" srcOrd="0" destOrd="0" presId="urn:microsoft.com/office/officeart/2005/8/layout/vList2"/>
    <dgm:cxn modelId="{DC7D3970-3452-41DD-A638-D834226D9C82}" srcId="{4616AE97-4737-41C6-9307-F5B2BD464362}" destId="{267B297E-6019-42DD-869A-9DBCEF95B9F1}" srcOrd="0" destOrd="0" parTransId="{62C95E35-B0C6-41B8-A8EB-A7F54D4188DD}" sibTransId="{361DA594-5FA8-477B-ACD2-21BF88EA0836}"/>
    <dgm:cxn modelId="{E0D7DC43-86C3-4695-8494-217CAA5F95CB}" srcId="{4616AE97-4737-41C6-9307-F5B2BD464362}" destId="{2C702AE7-1092-4109-A577-AB82B9E94D8E}" srcOrd="1" destOrd="0" parTransId="{F7557543-09D3-4706-B335-3E3DCE7CE08F}" sibTransId="{420853EE-6221-4E33-B83E-3B9DF3393BEA}"/>
    <dgm:cxn modelId="{46F2972B-5A59-4EC7-8976-7EA0F3BD0ADA}" type="presParOf" srcId="{FF398FD4-31DC-4D84-ACF1-447E7ABAA168}" destId="{078A61D3-0F05-43F2-903A-5D62A97B5654}" srcOrd="0" destOrd="0" presId="urn:microsoft.com/office/officeart/2005/8/layout/vList2"/>
    <dgm:cxn modelId="{DBB3136A-E559-4A45-B292-8F28BA817679}" type="presParOf" srcId="{FF398FD4-31DC-4D84-ACF1-447E7ABAA168}" destId="{30A3192E-DC79-44FD-87D5-2DAE90367058}" srcOrd="1" destOrd="0" presId="urn:microsoft.com/office/officeart/2005/8/layout/vList2"/>
    <dgm:cxn modelId="{A5517AC1-3355-4CAE-BB8B-C66DDC1DBC1C}" type="presParOf" srcId="{FF398FD4-31DC-4D84-ACF1-447E7ABAA168}" destId="{2C2E3E5B-DD1E-4D24-89DA-76A04943F5F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A584613-0B58-4855-880B-000055CD5CC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C164A5E0-8B64-4D47-9F6E-AF20E5477FA9}">
      <dgm:prSet/>
      <dgm:spPr/>
      <dgm:t>
        <a:bodyPr/>
        <a:lstStyle/>
        <a:p>
          <a:pPr rtl="0"/>
          <a:r>
            <a:rPr lang="cs-CZ" dirty="0" smtClean="0"/>
            <a:t>Být nekompromisní. </a:t>
          </a:r>
          <a:endParaRPr lang="cs-CZ" dirty="0"/>
        </a:p>
      </dgm:t>
    </dgm:pt>
    <dgm:pt modelId="{72628BC7-5A1B-4293-863E-1E4B7EE2EFB0}" type="parTrans" cxnId="{4AFE92B1-127F-4476-BB08-C66ADC64098E}">
      <dgm:prSet/>
      <dgm:spPr/>
      <dgm:t>
        <a:bodyPr/>
        <a:lstStyle/>
        <a:p>
          <a:endParaRPr lang="cs-CZ"/>
        </a:p>
      </dgm:t>
    </dgm:pt>
    <dgm:pt modelId="{C5F1ACF6-FA8F-401B-A025-0B0B1783785C}" type="sibTrans" cxnId="{4AFE92B1-127F-4476-BB08-C66ADC64098E}">
      <dgm:prSet/>
      <dgm:spPr/>
      <dgm:t>
        <a:bodyPr/>
        <a:lstStyle/>
        <a:p>
          <a:endParaRPr lang="cs-CZ"/>
        </a:p>
      </dgm:t>
    </dgm:pt>
    <dgm:pt modelId="{6EB3B7BF-2839-44EF-AAC4-BAF8228F6A2A}">
      <dgm:prSet/>
      <dgm:spPr/>
      <dgm:t>
        <a:bodyPr/>
        <a:lstStyle/>
        <a:p>
          <a:pPr rtl="0"/>
          <a:r>
            <a:rPr lang="cs-CZ" dirty="0" smtClean="0"/>
            <a:t>Umět se ovládat. </a:t>
          </a:r>
          <a:endParaRPr lang="cs-CZ" dirty="0"/>
        </a:p>
      </dgm:t>
    </dgm:pt>
    <dgm:pt modelId="{E8C44490-716A-4DF8-A671-D6752616F82E}" type="parTrans" cxnId="{F0133FB9-E0D1-412D-A85C-5D7773EE8605}">
      <dgm:prSet/>
      <dgm:spPr/>
      <dgm:t>
        <a:bodyPr/>
        <a:lstStyle/>
        <a:p>
          <a:endParaRPr lang="cs-CZ"/>
        </a:p>
      </dgm:t>
    </dgm:pt>
    <dgm:pt modelId="{2BFBB7E5-B711-4A62-880B-76520410320D}" type="sibTrans" cxnId="{F0133FB9-E0D1-412D-A85C-5D7773EE8605}">
      <dgm:prSet/>
      <dgm:spPr/>
      <dgm:t>
        <a:bodyPr/>
        <a:lstStyle/>
        <a:p>
          <a:endParaRPr lang="cs-CZ"/>
        </a:p>
      </dgm:t>
    </dgm:pt>
    <dgm:pt modelId="{E864B89E-7C9E-4752-9C9F-50AC6C5AEABE}">
      <dgm:prSet/>
      <dgm:spPr/>
      <dgm:t>
        <a:bodyPr/>
        <a:lstStyle/>
        <a:p>
          <a:pPr rtl="0"/>
          <a:r>
            <a:rPr lang="cs-CZ" dirty="0" smtClean="0"/>
            <a:t>Používat efektivně ty nejlepší pomůcky. </a:t>
          </a:r>
          <a:endParaRPr lang="cs-CZ" dirty="0"/>
        </a:p>
      </dgm:t>
    </dgm:pt>
    <dgm:pt modelId="{236CC333-CE65-46A2-84B6-7AE8A85FF4EC}" type="parTrans" cxnId="{6AA78D99-2AA3-433D-8C8F-27760E8AB56F}">
      <dgm:prSet/>
      <dgm:spPr/>
      <dgm:t>
        <a:bodyPr/>
        <a:lstStyle/>
        <a:p>
          <a:endParaRPr lang="cs-CZ"/>
        </a:p>
      </dgm:t>
    </dgm:pt>
    <dgm:pt modelId="{895A2BDE-D16B-43DE-9472-721AF5EC00FB}" type="sibTrans" cxnId="{6AA78D99-2AA3-433D-8C8F-27760E8AB56F}">
      <dgm:prSet/>
      <dgm:spPr/>
      <dgm:t>
        <a:bodyPr/>
        <a:lstStyle/>
        <a:p>
          <a:endParaRPr lang="cs-CZ"/>
        </a:p>
      </dgm:t>
    </dgm:pt>
    <dgm:pt modelId="{D556EC6D-5C1E-4CCC-9395-F04E64D001F8}" type="pres">
      <dgm:prSet presAssocID="{2A584613-0B58-4855-880B-000055CD5CC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3CC9121-67D8-4BBD-94FF-D0AD582F1085}" type="pres">
      <dgm:prSet presAssocID="{C164A5E0-8B64-4D47-9F6E-AF20E5477FA9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BDE6CF0-03C9-4956-BBE2-846870D747D1}" type="pres">
      <dgm:prSet presAssocID="{C5F1ACF6-FA8F-401B-A025-0B0B1783785C}" presName="spacer" presStyleCnt="0"/>
      <dgm:spPr/>
    </dgm:pt>
    <dgm:pt modelId="{CC6022F8-94CF-4902-A134-869D512FA640}" type="pres">
      <dgm:prSet presAssocID="{6EB3B7BF-2839-44EF-AAC4-BAF8228F6A2A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792ED9-7DC0-4C22-A499-D21EB4466F6B}" type="pres">
      <dgm:prSet presAssocID="{2BFBB7E5-B711-4A62-880B-76520410320D}" presName="spacer" presStyleCnt="0"/>
      <dgm:spPr/>
    </dgm:pt>
    <dgm:pt modelId="{194664A7-44BC-430E-BD1F-4D59A1156DC9}" type="pres">
      <dgm:prSet presAssocID="{E864B89E-7C9E-4752-9C9F-50AC6C5AEAB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AFE92B1-127F-4476-BB08-C66ADC64098E}" srcId="{2A584613-0B58-4855-880B-000055CD5CC1}" destId="{C164A5E0-8B64-4D47-9F6E-AF20E5477FA9}" srcOrd="0" destOrd="0" parTransId="{72628BC7-5A1B-4293-863E-1E4B7EE2EFB0}" sibTransId="{C5F1ACF6-FA8F-401B-A025-0B0B1783785C}"/>
    <dgm:cxn modelId="{F0133FB9-E0D1-412D-A85C-5D7773EE8605}" srcId="{2A584613-0B58-4855-880B-000055CD5CC1}" destId="{6EB3B7BF-2839-44EF-AAC4-BAF8228F6A2A}" srcOrd="1" destOrd="0" parTransId="{E8C44490-716A-4DF8-A671-D6752616F82E}" sibTransId="{2BFBB7E5-B711-4A62-880B-76520410320D}"/>
    <dgm:cxn modelId="{D8464090-86B5-4CE5-AF25-B294716272C3}" type="presOf" srcId="{C164A5E0-8B64-4D47-9F6E-AF20E5477FA9}" destId="{93CC9121-67D8-4BBD-94FF-D0AD582F1085}" srcOrd="0" destOrd="0" presId="urn:microsoft.com/office/officeart/2005/8/layout/vList2"/>
    <dgm:cxn modelId="{B2E0ACDD-1212-4D9E-B2C5-8393C466D692}" type="presOf" srcId="{2A584613-0B58-4855-880B-000055CD5CC1}" destId="{D556EC6D-5C1E-4CCC-9395-F04E64D001F8}" srcOrd="0" destOrd="0" presId="urn:microsoft.com/office/officeart/2005/8/layout/vList2"/>
    <dgm:cxn modelId="{CFAECCB9-1FB0-487A-AA40-37D078659E3D}" type="presOf" srcId="{6EB3B7BF-2839-44EF-AAC4-BAF8228F6A2A}" destId="{CC6022F8-94CF-4902-A134-869D512FA640}" srcOrd="0" destOrd="0" presId="urn:microsoft.com/office/officeart/2005/8/layout/vList2"/>
    <dgm:cxn modelId="{7476F847-B90B-4854-A7D0-74F26A95D89D}" type="presOf" srcId="{E864B89E-7C9E-4752-9C9F-50AC6C5AEABE}" destId="{194664A7-44BC-430E-BD1F-4D59A1156DC9}" srcOrd="0" destOrd="0" presId="urn:microsoft.com/office/officeart/2005/8/layout/vList2"/>
    <dgm:cxn modelId="{6AA78D99-2AA3-433D-8C8F-27760E8AB56F}" srcId="{2A584613-0B58-4855-880B-000055CD5CC1}" destId="{E864B89E-7C9E-4752-9C9F-50AC6C5AEABE}" srcOrd="2" destOrd="0" parTransId="{236CC333-CE65-46A2-84B6-7AE8A85FF4EC}" sibTransId="{895A2BDE-D16B-43DE-9472-721AF5EC00FB}"/>
    <dgm:cxn modelId="{B35C7261-68F0-4EA9-BB56-1787FCC1F141}" type="presParOf" srcId="{D556EC6D-5C1E-4CCC-9395-F04E64D001F8}" destId="{93CC9121-67D8-4BBD-94FF-D0AD582F1085}" srcOrd="0" destOrd="0" presId="urn:microsoft.com/office/officeart/2005/8/layout/vList2"/>
    <dgm:cxn modelId="{350AAA68-E005-466F-9749-173B056CBB38}" type="presParOf" srcId="{D556EC6D-5C1E-4CCC-9395-F04E64D001F8}" destId="{FBDE6CF0-03C9-4956-BBE2-846870D747D1}" srcOrd="1" destOrd="0" presId="urn:microsoft.com/office/officeart/2005/8/layout/vList2"/>
    <dgm:cxn modelId="{4F8A55DE-2D39-4849-B94A-323DAA9C1133}" type="presParOf" srcId="{D556EC6D-5C1E-4CCC-9395-F04E64D001F8}" destId="{CC6022F8-94CF-4902-A134-869D512FA640}" srcOrd="2" destOrd="0" presId="urn:microsoft.com/office/officeart/2005/8/layout/vList2"/>
    <dgm:cxn modelId="{B79A67A1-6CA5-48D1-AE0A-32AC37431588}" type="presParOf" srcId="{D556EC6D-5C1E-4CCC-9395-F04E64D001F8}" destId="{EC792ED9-7DC0-4C22-A499-D21EB4466F6B}" srcOrd="3" destOrd="0" presId="urn:microsoft.com/office/officeart/2005/8/layout/vList2"/>
    <dgm:cxn modelId="{706F2454-A461-45AD-851B-C95A94F31AB0}" type="presParOf" srcId="{D556EC6D-5C1E-4CCC-9395-F04E64D001F8}" destId="{194664A7-44BC-430E-BD1F-4D59A1156DC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3A9DE82-4FE5-4701-87F5-DE2345762D7F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/>
            <a:t>Jaký jsem, jaké mám vlastnosti, jaké dispozice. </a:t>
          </a:r>
          <a:endParaRPr lang="cs-CZ" sz="2300" b="1" kern="1200" dirty="0"/>
        </a:p>
      </dsp:txBody>
      <dsp:txXfrm>
        <a:off x="3119088" y="531800"/>
        <a:ext cx="1991423" cy="1222010"/>
      </dsp:txXfrm>
    </dsp:sp>
    <dsp:sp modelId="{308991EC-261F-48FE-A133-D2F3D7A57B53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/>
            <a:t>Co vím, jaké mám vědomosti, jaké znalosti.</a:t>
          </a:r>
          <a:endParaRPr lang="cs-CZ" sz="2300" b="1" kern="1200" dirty="0"/>
        </a:p>
      </dsp:txBody>
      <dsp:txXfrm>
        <a:off x="4567396" y="2455334"/>
        <a:ext cx="1629346" cy="1493567"/>
      </dsp:txXfrm>
    </dsp:sp>
    <dsp:sp modelId="{0DE183AE-4225-473E-96BC-C40C87BE93A8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b="1" kern="1200" dirty="0" smtClean="0"/>
            <a:t>Co dokážu, jaké mám dovednosti, schopnosti.</a:t>
          </a:r>
          <a:endParaRPr lang="cs-CZ" sz="2300" b="1" kern="1200" dirty="0"/>
        </a:p>
      </dsp:txBody>
      <dsp:txXfrm>
        <a:off x="2032857" y="2455334"/>
        <a:ext cx="1629346" cy="149356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4BDED63-D603-4624-8650-99174B41BA3C}">
      <dsp:nvSpPr>
        <dsp:cNvPr id="0" name=""/>
        <dsp:cNvSpPr/>
      </dsp:nvSpPr>
      <dsp:spPr>
        <a:xfrm>
          <a:off x="1013384" y="0"/>
          <a:ext cx="4525963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690AAD-8345-4A38-8C20-FB205CE541E8}">
      <dsp:nvSpPr>
        <dsp:cNvPr id="0" name=""/>
        <dsp:cNvSpPr/>
      </dsp:nvSpPr>
      <dsp:spPr>
        <a:xfrm>
          <a:off x="2278393" y="455027"/>
          <a:ext cx="4937821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Sebeplánování   -</a:t>
          </a:r>
          <a:r>
            <a:rPr lang="cs-CZ" sz="2400" kern="1200" dirty="0" smtClean="0"/>
            <a:t> určování cílů.</a:t>
          </a:r>
          <a:endParaRPr lang="cs-CZ" sz="2400" kern="1200" dirty="0"/>
        </a:p>
      </dsp:txBody>
      <dsp:txXfrm>
        <a:off x="2278393" y="455027"/>
        <a:ext cx="4937821" cy="1071380"/>
      </dsp:txXfrm>
    </dsp:sp>
    <dsp:sp modelId="{5C4950A0-CFB7-441F-9273-EAA684193B29}">
      <dsp:nvSpPr>
        <dsp:cNvPr id="0" name=""/>
        <dsp:cNvSpPr/>
      </dsp:nvSpPr>
      <dsp:spPr>
        <a:xfrm>
          <a:off x="2278393" y="1660330"/>
          <a:ext cx="4937821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Sebeorganizování</a:t>
          </a:r>
          <a:r>
            <a:rPr lang="cs-CZ" sz="2400" kern="1200" dirty="0" smtClean="0"/>
            <a:t>- realizace určených cílů, případně jejich korekce.</a:t>
          </a:r>
          <a:endParaRPr lang="cs-CZ" sz="2400" kern="1200" dirty="0"/>
        </a:p>
      </dsp:txBody>
      <dsp:txXfrm>
        <a:off x="2278393" y="1660330"/>
        <a:ext cx="4937821" cy="1071380"/>
      </dsp:txXfrm>
    </dsp:sp>
    <dsp:sp modelId="{B8F52E5F-77C4-4360-A69B-D52FB877E69F}">
      <dsp:nvSpPr>
        <dsp:cNvPr id="0" name=""/>
        <dsp:cNvSpPr/>
      </dsp:nvSpPr>
      <dsp:spPr>
        <a:xfrm>
          <a:off x="2278393" y="2865632"/>
          <a:ext cx="4937821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Sebekontrolování</a:t>
          </a:r>
          <a:r>
            <a:rPr lang="cs-CZ" sz="2400" kern="1200" dirty="0" smtClean="0"/>
            <a:t> -hodnocení náročnosti a reálnosti stanovených cílů a jejich realizace.</a:t>
          </a:r>
          <a:endParaRPr lang="cs-CZ" sz="2400" kern="1200" dirty="0"/>
        </a:p>
      </dsp:txBody>
      <dsp:txXfrm>
        <a:off x="2278393" y="2865632"/>
        <a:ext cx="4937821" cy="10713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E8A898-2C9D-4213-8C0E-B3F9306D3FA9}">
      <dsp:nvSpPr>
        <dsp:cNvPr id="0" name=""/>
        <dsp:cNvSpPr/>
      </dsp:nvSpPr>
      <dsp:spPr>
        <a:xfrm>
          <a:off x="2255523" y="0"/>
          <a:ext cx="3981068" cy="26288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Rozvoj pozitivních a potlačování negativních vlastností – sebevýchovu.</a:t>
          </a:r>
          <a:endParaRPr lang="cs-CZ" sz="2400" b="1" kern="1200" dirty="0"/>
        </a:p>
      </dsp:txBody>
      <dsp:txXfrm>
        <a:off x="2786332" y="460044"/>
        <a:ext cx="2919450" cy="1182971"/>
      </dsp:txXfrm>
    </dsp:sp>
    <dsp:sp modelId="{3E8C4F72-8A13-4353-91C0-B7C2763F2767}">
      <dsp:nvSpPr>
        <dsp:cNvPr id="0" name=""/>
        <dsp:cNvSpPr/>
      </dsp:nvSpPr>
      <dsp:spPr>
        <a:xfrm>
          <a:off x="3450708" y="1828804"/>
          <a:ext cx="4778891" cy="26288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Rozvoj odborných a obecných znalostí – samostudium.</a:t>
          </a:r>
          <a:endParaRPr lang="cs-CZ" sz="2400" b="1" kern="1200" dirty="0"/>
        </a:p>
      </dsp:txBody>
      <dsp:txXfrm>
        <a:off x="4912253" y="2507918"/>
        <a:ext cx="2867334" cy="1445854"/>
      </dsp:txXfrm>
    </dsp:sp>
    <dsp:sp modelId="{6C5DE5BB-C735-4826-ABD6-5BE0239FAC62}">
      <dsp:nvSpPr>
        <dsp:cNvPr id="0" name=""/>
        <dsp:cNvSpPr/>
      </dsp:nvSpPr>
      <dsp:spPr>
        <a:xfrm>
          <a:off x="162113" y="1756800"/>
          <a:ext cx="5175002" cy="26288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Rozvoj potřebných dovedností a zbavování se nesprávných návyků – sebetrénink.</a:t>
          </a:r>
          <a:endParaRPr lang="cs-CZ" sz="2400" b="1" kern="1200" dirty="0"/>
        </a:p>
      </dsp:txBody>
      <dsp:txXfrm>
        <a:off x="649426" y="2435914"/>
        <a:ext cx="3105001" cy="144585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BFC8D6F-9B5A-41C8-9D22-AB417931A19E}">
      <dsp:nvSpPr>
        <dsp:cNvPr id="0" name=""/>
        <dsp:cNvSpPr/>
      </dsp:nvSpPr>
      <dsp:spPr>
        <a:xfrm>
          <a:off x="0" y="788331"/>
          <a:ext cx="8229600" cy="13911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l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800" kern="1200" dirty="0" smtClean="0"/>
            <a:t>Dělat věci podle priorit. </a:t>
          </a:r>
          <a:endParaRPr lang="cs-CZ" sz="5800" kern="1200" dirty="0"/>
        </a:p>
      </dsp:txBody>
      <dsp:txXfrm>
        <a:off x="0" y="788331"/>
        <a:ext cx="8229600" cy="1391130"/>
      </dsp:txXfrm>
    </dsp:sp>
    <dsp:sp modelId="{267F4174-8768-4CDA-889E-D35A37B5BDB8}">
      <dsp:nvSpPr>
        <dsp:cNvPr id="0" name=""/>
        <dsp:cNvSpPr/>
      </dsp:nvSpPr>
      <dsp:spPr>
        <a:xfrm>
          <a:off x="0" y="2346501"/>
          <a:ext cx="8229600" cy="139113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lvl="0" algn="l" defTabSz="2578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800" kern="1200" dirty="0" smtClean="0"/>
            <a:t>Umět s věcmi „švihnout”. </a:t>
          </a:r>
          <a:endParaRPr lang="cs-CZ" sz="5800" kern="1200" dirty="0"/>
        </a:p>
      </dsp:txBody>
      <dsp:txXfrm>
        <a:off x="0" y="2346501"/>
        <a:ext cx="8229600" cy="139113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8A61D3-0F05-43F2-903A-5D62A97B5654}">
      <dsp:nvSpPr>
        <dsp:cNvPr id="0" name=""/>
        <dsp:cNvSpPr/>
      </dsp:nvSpPr>
      <dsp:spPr>
        <a:xfrm>
          <a:off x="0" y="6645"/>
          <a:ext cx="8229600" cy="2545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l" defTabSz="2844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400" kern="1200" dirty="0" smtClean="0"/>
            <a:t>Co mohou dělat jiní, ať dělají jiní. </a:t>
          </a:r>
          <a:endParaRPr lang="cs-CZ" sz="6400" kern="1200" dirty="0"/>
        </a:p>
      </dsp:txBody>
      <dsp:txXfrm>
        <a:off x="0" y="6645"/>
        <a:ext cx="8229600" cy="2545920"/>
      </dsp:txXfrm>
    </dsp:sp>
    <dsp:sp modelId="{2C2E3E5B-DD1E-4D24-89DA-76A04943F5F9}">
      <dsp:nvSpPr>
        <dsp:cNvPr id="0" name=""/>
        <dsp:cNvSpPr/>
      </dsp:nvSpPr>
      <dsp:spPr>
        <a:xfrm>
          <a:off x="0" y="2736885"/>
          <a:ext cx="8229600" cy="2545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lvl="0" algn="l" defTabSz="2844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6400" kern="1200" dirty="0" smtClean="0"/>
            <a:t>Svět se beze mne nezblázní. </a:t>
          </a:r>
          <a:endParaRPr lang="cs-CZ" sz="6400" kern="1200" dirty="0"/>
        </a:p>
      </dsp:txBody>
      <dsp:txXfrm>
        <a:off x="0" y="2736885"/>
        <a:ext cx="8229600" cy="254592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3CC9121-67D8-4BBD-94FF-D0AD582F1085}">
      <dsp:nvSpPr>
        <dsp:cNvPr id="0" name=""/>
        <dsp:cNvSpPr/>
      </dsp:nvSpPr>
      <dsp:spPr>
        <a:xfrm>
          <a:off x="0" y="47544"/>
          <a:ext cx="8229600" cy="16287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Být nekompromisní. </a:t>
          </a:r>
          <a:endParaRPr lang="cs-CZ" sz="4100" kern="1200" dirty="0"/>
        </a:p>
      </dsp:txBody>
      <dsp:txXfrm>
        <a:off x="0" y="47544"/>
        <a:ext cx="8229600" cy="1628731"/>
      </dsp:txXfrm>
    </dsp:sp>
    <dsp:sp modelId="{CC6022F8-94CF-4902-A134-869D512FA640}">
      <dsp:nvSpPr>
        <dsp:cNvPr id="0" name=""/>
        <dsp:cNvSpPr/>
      </dsp:nvSpPr>
      <dsp:spPr>
        <a:xfrm>
          <a:off x="0" y="1794355"/>
          <a:ext cx="8229600" cy="16287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Umět se ovládat. </a:t>
          </a:r>
          <a:endParaRPr lang="cs-CZ" sz="4100" kern="1200" dirty="0"/>
        </a:p>
      </dsp:txBody>
      <dsp:txXfrm>
        <a:off x="0" y="1794355"/>
        <a:ext cx="8229600" cy="1628731"/>
      </dsp:txXfrm>
    </dsp:sp>
    <dsp:sp modelId="{194664A7-44BC-430E-BD1F-4D59A1156DC9}">
      <dsp:nvSpPr>
        <dsp:cNvPr id="0" name=""/>
        <dsp:cNvSpPr/>
      </dsp:nvSpPr>
      <dsp:spPr>
        <a:xfrm>
          <a:off x="0" y="3541167"/>
          <a:ext cx="8229600" cy="16287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100" kern="1200" dirty="0" smtClean="0"/>
            <a:t>Používat efektivně ty nejlepší pomůcky. </a:t>
          </a:r>
          <a:endParaRPr lang="cs-CZ" sz="4100" kern="1200" dirty="0"/>
        </a:p>
      </dsp:txBody>
      <dsp:txXfrm>
        <a:off x="0" y="3541167"/>
        <a:ext cx="8229600" cy="16287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D70A-AFAF-477B-8053-C675E6689A21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9E47-C24D-4BA1-BA59-5F86E0A65A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D70A-AFAF-477B-8053-C675E6689A21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9E47-C24D-4BA1-BA59-5F86E0A65A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D70A-AFAF-477B-8053-C675E6689A21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9E47-C24D-4BA1-BA59-5F86E0A65A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D70A-AFAF-477B-8053-C675E6689A21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9E47-C24D-4BA1-BA59-5F86E0A65A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D70A-AFAF-477B-8053-C675E6689A21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9E47-C24D-4BA1-BA59-5F86E0A65A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D70A-AFAF-477B-8053-C675E6689A21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9E47-C24D-4BA1-BA59-5F86E0A65A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D70A-AFAF-477B-8053-C675E6689A21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9E47-C24D-4BA1-BA59-5F86E0A65A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D70A-AFAF-477B-8053-C675E6689A21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9E47-C24D-4BA1-BA59-5F86E0A65A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D70A-AFAF-477B-8053-C675E6689A21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9E47-C24D-4BA1-BA59-5F86E0A65A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D70A-AFAF-477B-8053-C675E6689A21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9E47-C24D-4BA1-BA59-5F86E0A65A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ED70A-AFAF-477B-8053-C675E6689A21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69E47-C24D-4BA1-BA59-5F86E0A65A1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ED70A-AFAF-477B-8053-C675E6689A21}" type="datetimeFigureOut">
              <a:rPr lang="cs-CZ" smtClean="0"/>
              <a:pPr/>
              <a:t>24.4.2014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69E47-C24D-4BA1-BA59-5F86E0A65A1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Člověk a svět práce</a:t>
            </a: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908720"/>
          <a:ext cx="8229600" cy="5217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Použité zdroje.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sz="1800" b="1" dirty="0" smtClean="0"/>
              <a:t>Citace:</a:t>
            </a:r>
          </a:p>
          <a:p>
            <a:pPr>
              <a:buAutoNum type="arabicPeriod"/>
            </a:pPr>
            <a:r>
              <a:rPr lang="cs-CZ" sz="1800" dirty="0" smtClean="0"/>
              <a:t>Finanční plán.[cit. 13-12-12]. Dostupné z: http://lide.</a:t>
            </a:r>
            <a:r>
              <a:rPr lang="cs-CZ" sz="1800" dirty="0" err="1" smtClean="0"/>
              <a:t>partners.cz</a:t>
            </a:r>
            <a:r>
              <a:rPr lang="cs-CZ" sz="1800" dirty="0" smtClean="0"/>
              <a:t>/</a:t>
            </a:r>
            <a:r>
              <a:rPr lang="cs-CZ" sz="1800" dirty="0" err="1" smtClean="0"/>
              <a:t>miluse.vedralova</a:t>
            </a:r>
            <a:r>
              <a:rPr lang="cs-CZ" sz="1800" dirty="0" smtClean="0"/>
              <a:t>/</a:t>
            </a:r>
            <a:r>
              <a:rPr lang="cs-CZ" sz="1800" dirty="0" err="1" smtClean="0"/>
              <a:t>muj</a:t>
            </a:r>
            <a:r>
              <a:rPr lang="cs-CZ" sz="1800" dirty="0" smtClean="0"/>
              <a:t>-profil/</a:t>
            </a:r>
            <a:r>
              <a:rPr lang="cs-CZ" sz="1800" dirty="0" err="1" smtClean="0"/>
              <a:t>financni</a:t>
            </a:r>
            <a:r>
              <a:rPr lang="cs-CZ" sz="1800" dirty="0" smtClean="0"/>
              <a:t>-</a:t>
            </a:r>
            <a:r>
              <a:rPr lang="cs-CZ" sz="1800" dirty="0" err="1" smtClean="0"/>
              <a:t>plan</a:t>
            </a:r>
            <a:endParaRPr lang="cs-CZ" sz="1800" dirty="0" smtClean="0"/>
          </a:p>
          <a:p>
            <a:pPr>
              <a:buNone/>
            </a:pPr>
            <a:r>
              <a:rPr lang="cs-CZ" sz="1800" b="1" dirty="0" smtClean="0"/>
              <a:t>Použité zdroje:</a:t>
            </a:r>
            <a:endParaRPr lang="cs-CZ" sz="1800" dirty="0" smtClean="0"/>
          </a:p>
          <a:p>
            <a:r>
              <a:rPr lang="cs-CZ" sz="1800" dirty="0" smtClean="0"/>
              <a:t>Management. 2013. Dostupné z: http://www.</a:t>
            </a:r>
            <a:r>
              <a:rPr lang="cs-CZ" sz="1800" dirty="0" err="1" smtClean="0"/>
              <a:t>seminarky.cz</a:t>
            </a:r>
            <a:r>
              <a:rPr lang="cs-CZ" sz="1800" dirty="0" smtClean="0"/>
              <a:t>/Management-</a:t>
            </a:r>
            <a:r>
              <a:rPr lang="cs-CZ" sz="1800" dirty="0" err="1" smtClean="0"/>
              <a:t>planovani</a:t>
            </a:r>
            <a:r>
              <a:rPr lang="cs-CZ" sz="1800" dirty="0" smtClean="0"/>
              <a:t>-13839.</a:t>
            </a:r>
          </a:p>
          <a:p>
            <a:r>
              <a:rPr lang="cs-CZ" sz="1800" dirty="0" smtClean="0"/>
              <a:t>Možnosti rozvoj soft </a:t>
            </a:r>
            <a:r>
              <a:rPr lang="cs-CZ" sz="1800" dirty="0" err="1" smtClean="0"/>
              <a:t>skills</a:t>
            </a:r>
            <a:r>
              <a:rPr lang="cs-CZ" sz="1800" dirty="0" smtClean="0"/>
              <a:t> na Masarykově Universitě. 2013. Dostupné z: http://www.</a:t>
            </a:r>
            <a:r>
              <a:rPr lang="cs-CZ" sz="1800" dirty="0" err="1" smtClean="0"/>
              <a:t>softskills.wz.cz</a:t>
            </a:r>
            <a:r>
              <a:rPr lang="cs-CZ" sz="1800" dirty="0" smtClean="0"/>
              <a:t>/</a:t>
            </a:r>
            <a:r>
              <a:rPr lang="cs-CZ" sz="1800" dirty="0" err="1" smtClean="0"/>
              <a:t>html</a:t>
            </a:r>
            <a:r>
              <a:rPr lang="cs-CZ" sz="1800" dirty="0" smtClean="0"/>
              <a:t>/</a:t>
            </a:r>
            <a:r>
              <a:rPr lang="cs-CZ" sz="1800" dirty="0" err="1" smtClean="0"/>
              <a:t>seberizeni.html</a:t>
            </a:r>
            <a:r>
              <a:rPr lang="cs-CZ" sz="1800" dirty="0" smtClean="0"/>
              <a:t>.</a:t>
            </a:r>
          </a:p>
          <a:p>
            <a:r>
              <a:rPr lang="cs-CZ" sz="1800" dirty="0" err="1" smtClean="0"/>
              <a:t>Pucová</a:t>
            </a:r>
            <a:r>
              <a:rPr lang="cs-CZ" sz="1800" dirty="0" smtClean="0"/>
              <a:t> V. a kolektiv autor. Orientace ve světě práce. </a:t>
            </a:r>
            <a:r>
              <a:rPr lang="cs-CZ" sz="1800" dirty="0" err="1" smtClean="0"/>
              <a:t>Hněvín</a:t>
            </a:r>
            <a:r>
              <a:rPr lang="cs-CZ" sz="1800" dirty="0" smtClean="0"/>
              <a:t>. Most. 2003.</a:t>
            </a:r>
          </a:p>
          <a:p>
            <a:r>
              <a:rPr lang="cs-CZ" sz="1800" dirty="0" smtClean="0"/>
              <a:t>Workoholismus. 2013. Dostupné z: http://www.</a:t>
            </a:r>
            <a:r>
              <a:rPr lang="cs-CZ" sz="1800" dirty="0" err="1" smtClean="0"/>
              <a:t>softskills.wz.cz</a:t>
            </a:r>
            <a:r>
              <a:rPr lang="cs-CZ" sz="1800" dirty="0" smtClean="0"/>
              <a:t>/</a:t>
            </a:r>
            <a:r>
              <a:rPr lang="cs-CZ" sz="1800" dirty="0" err="1" smtClean="0"/>
              <a:t>html</a:t>
            </a:r>
            <a:r>
              <a:rPr lang="cs-CZ" sz="1800" dirty="0" smtClean="0"/>
              <a:t>/</a:t>
            </a:r>
            <a:r>
              <a:rPr lang="cs-CZ" sz="1800" dirty="0" err="1" smtClean="0"/>
              <a:t>seberizeni.html</a:t>
            </a:r>
            <a:r>
              <a:rPr lang="cs-CZ" sz="1800" dirty="0" smtClean="0"/>
              <a:t>.</a:t>
            </a:r>
          </a:p>
          <a:p>
            <a:r>
              <a:rPr lang="cs-CZ" sz="1800" dirty="0" smtClean="0"/>
              <a:t>WORKOHOLISMUS aneb Závislost na práci. 2013. Dostupné z: http://referaty-seminarky.cz/workoholismus/. </a:t>
            </a:r>
          </a:p>
          <a:p>
            <a:r>
              <a:rPr lang="cs-CZ" sz="1800" dirty="0" smtClean="0"/>
              <a:t>Workoholismus.2013. Dostupné z: http://www.</a:t>
            </a:r>
            <a:r>
              <a:rPr lang="cs-CZ" sz="1800" dirty="0" err="1" smtClean="0"/>
              <a:t>seminarky.cz</a:t>
            </a:r>
            <a:r>
              <a:rPr lang="cs-CZ" sz="1800" dirty="0" smtClean="0"/>
              <a:t>/Workoholismus-6858.</a:t>
            </a:r>
          </a:p>
          <a:p>
            <a:r>
              <a:rPr lang="cs-CZ" sz="1800" dirty="0" smtClean="0"/>
              <a:t>Základní orientace ve světě práce. 2013.  Dostupné z: http://www.</a:t>
            </a:r>
            <a:r>
              <a:rPr lang="cs-CZ" sz="1800" dirty="0" err="1" smtClean="0"/>
              <a:t>vychova</a:t>
            </a:r>
            <a:r>
              <a:rPr lang="cs-CZ" sz="1800" dirty="0" smtClean="0"/>
              <a:t>-</a:t>
            </a:r>
            <a:r>
              <a:rPr lang="cs-CZ" sz="1800" dirty="0" err="1" smtClean="0"/>
              <a:t>vzdelavani.cz</a:t>
            </a:r>
            <a:r>
              <a:rPr lang="cs-CZ" sz="1800" dirty="0" smtClean="0"/>
              <a:t>/</a:t>
            </a:r>
            <a:r>
              <a:rPr lang="cs-CZ" sz="1800" dirty="0" err="1" smtClean="0"/>
              <a:t>svet</a:t>
            </a:r>
            <a:r>
              <a:rPr lang="cs-CZ" sz="1800" dirty="0" smtClean="0"/>
              <a:t>-</a:t>
            </a:r>
            <a:r>
              <a:rPr lang="cs-CZ" sz="1800" dirty="0" err="1" smtClean="0"/>
              <a:t>prace</a:t>
            </a:r>
            <a:r>
              <a:rPr lang="cs-CZ" sz="1800" dirty="0" smtClean="0"/>
              <a:t>/.</a:t>
            </a:r>
          </a:p>
          <a:p>
            <a:pPr>
              <a:buNone/>
            </a:pP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i="1" dirty="0" smtClean="0"/>
              <a:t>	"</a:t>
            </a:r>
            <a:r>
              <a:rPr lang="cs-CZ" b="1" i="1" dirty="0"/>
              <a:t>Úspěšní lidé mají propracované plány, neúspěšní lidé mají propracované výmluvy</a:t>
            </a:r>
            <a:r>
              <a:rPr lang="cs-CZ" b="1" i="1" dirty="0" smtClean="0"/>
              <a:t>!„</a:t>
            </a:r>
            <a:r>
              <a:rPr lang="cs-CZ" b="1" i="1" baseline="30000" dirty="0" smtClean="0"/>
              <a:t>1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564904"/>
            <a:ext cx="8229600" cy="218884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b="1" dirty="0" smtClean="0"/>
              <a:t>Profesní volba, přijímací pohovor a výběrové řízení, kariérní růst osobní management – plánování osobní práce, time management, workoholismus.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Kredity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564904"/>
            <a:ext cx="8229600" cy="367240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dirty="0" smtClean="0"/>
              <a:t> </a:t>
            </a:r>
            <a:r>
              <a:rPr lang="cs-CZ" sz="5100" dirty="0" smtClean="0"/>
              <a:t>Vytvořit si svoji vizi v oblasti profesní orientace a životní plán jak dosáhnout své vize…  </a:t>
            </a:r>
            <a:r>
              <a:rPr lang="cs-CZ" sz="5100" b="1" dirty="0" smtClean="0"/>
              <a:t>		7 kreditů</a:t>
            </a:r>
            <a:endParaRPr lang="cs-CZ" sz="5100" dirty="0" smtClean="0"/>
          </a:p>
          <a:p>
            <a:pPr>
              <a:buNone/>
            </a:pPr>
            <a:r>
              <a:rPr lang="cs-CZ" sz="5100" dirty="0" smtClean="0"/>
              <a:t>Zpracovat plán na měsíc lede a únor		</a:t>
            </a:r>
            <a:r>
              <a:rPr lang="cs-CZ" sz="5100" b="1" dirty="0" smtClean="0"/>
              <a:t>5 kreditů</a:t>
            </a:r>
            <a:endParaRPr lang="cs-CZ" sz="5100" dirty="0" smtClean="0"/>
          </a:p>
          <a:p>
            <a:pPr>
              <a:buNone/>
            </a:pPr>
            <a:r>
              <a:rPr lang="cs-CZ" sz="5100" dirty="0" smtClean="0"/>
              <a:t>Vyhodnocení plánu z pohledu osobního řízení								</a:t>
            </a:r>
            <a:r>
              <a:rPr lang="cs-CZ" sz="5100" b="1" dirty="0" smtClean="0"/>
              <a:t>7 kreditů</a:t>
            </a:r>
            <a:endParaRPr lang="cs-CZ" sz="5100" dirty="0" smtClean="0"/>
          </a:p>
          <a:p>
            <a:pPr>
              <a:buNone/>
            </a:pPr>
            <a:r>
              <a:rPr lang="cs-CZ" sz="5100" dirty="0" smtClean="0"/>
              <a:t>Zkušební test			</a:t>
            </a:r>
            <a:r>
              <a:rPr lang="cs-CZ" sz="5100" b="1" dirty="0" smtClean="0"/>
              <a:t>		5 kreditů</a:t>
            </a:r>
            <a:endParaRPr lang="cs-CZ" sz="5100" dirty="0" smtClean="0"/>
          </a:p>
          <a:p>
            <a:endParaRPr lang="cs-CZ" dirty="0" smtClean="0"/>
          </a:p>
          <a:p>
            <a:pPr>
              <a:buNone/>
            </a:pP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lvl="0"/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Sebeuvědomění či sebeakceptování.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A9DE82-4FE5-4701-87F5-DE2345762D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53A9DE82-4FE5-4701-87F5-DE2345762D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53A9DE82-4FE5-4701-87F5-DE2345762D7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graphicEl>
                                              <a:dgm id="{53A9DE82-4FE5-4701-87F5-DE2345762D7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08991EC-261F-48FE-A133-D2F3D7A57B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308991EC-261F-48FE-A133-D2F3D7A57B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308991EC-261F-48FE-A133-D2F3D7A57B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graphicEl>
                                              <a:dgm id="{308991EC-261F-48FE-A133-D2F3D7A57B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E183AE-4225-473E-96BC-C40C87BE93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0DE183AE-4225-473E-96BC-C40C87BE93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0DE183AE-4225-473E-96BC-C40C87BE93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graphicEl>
                                              <a:dgm id="{0DE183AE-4225-473E-96BC-C40C87BE93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Sebeuplatňování.</a:t>
            </a: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BDED63-D603-4624-8650-99174B41BA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A4BDED63-D603-4624-8650-99174B41BA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A4BDED63-D603-4624-8650-99174B41BA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graphicEl>
                                              <a:dgm id="{A4BDED63-D603-4624-8650-99174B41BA3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690AAD-8345-4A38-8C20-FB205CE541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31690AAD-8345-4A38-8C20-FB205CE541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31690AAD-8345-4A38-8C20-FB205CE541E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graphicEl>
                                              <a:dgm id="{31690AAD-8345-4A38-8C20-FB205CE541E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C4950A0-CFB7-441F-9273-EAA684193B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5C4950A0-CFB7-441F-9273-EAA684193B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5C4950A0-CFB7-441F-9273-EAA684193B2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graphicEl>
                                              <a:dgm id="{5C4950A0-CFB7-441F-9273-EAA684193B2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8F52E5F-77C4-4360-A69B-D52FB877E6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graphicEl>
                                              <a:dgm id="{B8F52E5F-77C4-4360-A69B-D52FB877E6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graphicEl>
                                              <a:dgm id="{B8F52E5F-77C4-4360-A69B-D52FB877E6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>
                                            <p:graphicEl>
                                              <a:dgm id="{B8F52E5F-77C4-4360-A69B-D52FB877E6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Seberozvoj či sebevzdělávání.</a:t>
            </a: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BE8A898-2C9D-4213-8C0E-B3F9306D3F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graphicEl>
                                              <a:dgm id="{9BE8A898-2C9D-4213-8C0E-B3F9306D3F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graphicEl>
                                              <a:dgm id="{9BE8A898-2C9D-4213-8C0E-B3F9306D3F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>
                                            <p:graphicEl>
                                              <a:dgm id="{9BE8A898-2C9D-4213-8C0E-B3F9306D3F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E8C4F72-8A13-4353-91C0-B7C2763F27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graphicEl>
                                              <a:dgm id="{3E8C4F72-8A13-4353-91C0-B7C2763F27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graphicEl>
                                              <a:dgm id="{3E8C4F72-8A13-4353-91C0-B7C2763F27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>
                                            <p:graphicEl>
                                              <a:dgm id="{3E8C4F72-8A13-4353-91C0-B7C2763F276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C5DE5BB-C735-4826-ABD6-5BE0239FA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graphicEl>
                                              <a:dgm id="{6C5DE5BB-C735-4826-ABD6-5BE0239FA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graphicEl>
                                              <a:dgm id="{6C5DE5BB-C735-4826-ABD6-5BE0239FAC6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graphicEl>
                                              <a:dgm id="{6C5DE5BB-C735-4826-ABD6-5BE0239FAC6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Time management.</a:t>
            </a:r>
            <a:endParaRPr lang="cs-CZ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836712"/>
          <a:ext cx="8229600" cy="52894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260</Words>
  <Application>Microsoft Office PowerPoint</Application>
  <PresentationFormat>Předvádění na obrazovce (4:3)</PresentationFormat>
  <Paragraphs>40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sady Office</vt:lpstr>
      <vt:lpstr>Člověk a svět práce</vt:lpstr>
      <vt:lpstr>Snímek 2</vt:lpstr>
      <vt:lpstr>Pojmy</vt:lpstr>
      <vt:lpstr>Kredity</vt:lpstr>
      <vt:lpstr> Sebeuvědomění či sebeakceptování. </vt:lpstr>
      <vt:lpstr>Sebeuplatňování.</vt:lpstr>
      <vt:lpstr>Seberozvoj či sebevzdělávání.</vt:lpstr>
      <vt:lpstr>Time management.</vt:lpstr>
      <vt:lpstr>Snímek 9</vt:lpstr>
      <vt:lpstr>Snímek 10</vt:lpstr>
      <vt:lpstr>Použité zdroje.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Člověk a svět práce</dc:title>
  <dc:creator>manak</dc:creator>
  <cp:lastModifiedBy>manak</cp:lastModifiedBy>
  <cp:revision>10</cp:revision>
  <dcterms:created xsi:type="dcterms:W3CDTF">2012-12-13T06:10:48Z</dcterms:created>
  <dcterms:modified xsi:type="dcterms:W3CDTF">2014-04-24T09:30:50Z</dcterms:modified>
</cp:coreProperties>
</file>