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79" r:id="rId7"/>
    <p:sldId id="280" r:id="rId8"/>
    <p:sldId id="262" r:id="rId9"/>
    <p:sldId id="266" r:id="rId10"/>
    <p:sldId id="264" r:id="rId11"/>
    <p:sldId id="265" r:id="rId12"/>
    <p:sldId id="267" r:id="rId13"/>
    <p:sldId id="263" r:id="rId14"/>
    <p:sldId id="268" r:id="rId15"/>
    <p:sldId id="269" r:id="rId16"/>
    <p:sldId id="270" r:id="rId17"/>
    <p:sldId id="271" r:id="rId18"/>
    <p:sldId id="272" r:id="rId19"/>
    <p:sldId id="273" r:id="rId20"/>
    <p:sldId id="277" r:id="rId21"/>
    <p:sldId id="274" r:id="rId22"/>
    <p:sldId id="278" r:id="rId23"/>
    <p:sldId id="275" r:id="rId24"/>
    <p:sldId id="276" r:id="rId25"/>
    <p:sldId id="281" r:id="rId26"/>
    <p:sldId id="282" r:id="rId27"/>
    <p:sldId id="283" r:id="rId28"/>
    <p:sldId id="284" r:id="rId29"/>
    <p:sldId id="285" r:id="rId30"/>
    <p:sldId id="258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0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135E5E-4ABF-4C6A-901B-CA34BBAB0BD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CF1D219-070A-4F21-9FA5-1297DD6C2133}">
      <dgm:prSet custT="1"/>
      <dgm:spPr/>
      <dgm:t>
        <a:bodyPr/>
        <a:lstStyle/>
        <a:p>
          <a:pPr rtl="0"/>
          <a:r>
            <a:rPr lang="cs-CZ" sz="2400" b="1" dirty="0" smtClean="0"/>
            <a:t>biologická</a:t>
          </a:r>
          <a:endParaRPr lang="cs-CZ" sz="2400" dirty="0"/>
        </a:p>
      </dgm:t>
    </dgm:pt>
    <dgm:pt modelId="{A307997F-A80E-46EA-866C-F960F6EA050E}" type="parTrans" cxnId="{32AE9988-2C6F-4AE5-BC8F-6553448B5119}">
      <dgm:prSet/>
      <dgm:spPr/>
      <dgm:t>
        <a:bodyPr/>
        <a:lstStyle/>
        <a:p>
          <a:endParaRPr lang="cs-CZ"/>
        </a:p>
      </dgm:t>
    </dgm:pt>
    <dgm:pt modelId="{9F3492B9-2884-4648-B077-9BE4B07A27D2}" type="sibTrans" cxnId="{32AE9988-2C6F-4AE5-BC8F-6553448B5119}">
      <dgm:prSet/>
      <dgm:spPr/>
      <dgm:t>
        <a:bodyPr/>
        <a:lstStyle/>
        <a:p>
          <a:endParaRPr lang="cs-CZ"/>
        </a:p>
      </dgm:t>
    </dgm:pt>
    <dgm:pt modelId="{4B5C049A-564B-4BBC-B9EC-E978ABD3D8B1}">
      <dgm:prSet custT="1"/>
      <dgm:spPr/>
      <dgm:t>
        <a:bodyPr/>
        <a:lstStyle/>
        <a:p>
          <a:pPr rtl="0"/>
          <a:r>
            <a:rPr lang="cs-CZ" sz="2400" b="1" dirty="0" smtClean="0"/>
            <a:t>motorická</a:t>
          </a:r>
          <a:endParaRPr lang="cs-CZ" sz="2400" dirty="0"/>
        </a:p>
      </dgm:t>
    </dgm:pt>
    <dgm:pt modelId="{1839CE74-B466-403A-AEFE-11A33A838577}" type="parTrans" cxnId="{5AD826DA-0ED5-40CD-A5C7-6201A1088D8E}">
      <dgm:prSet/>
      <dgm:spPr/>
      <dgm:t>
        <a:bodyPr/>
        <a:lstStyle/>
        <a:p>
          <a:endParaRPr lang="cs-CZ"/>
        </a:p>
      </dgm:t>
    </dgm:pt>
    <dgm:pt modelId="{47690753-6809-4C9C-A3B5-74259DEB06CE}" type="sibTrans" cxnId="{5AD826DA-0ED5-40CD-A5C7-6201A1088D8E}">
      <dgm:prSet/>
      <dgm:spPr/>
      <dgm:t>
        <a:bodyPr/>
        <a:lstStyle/>
        <a:p>
          <a:endParaRPr lang="cs-CZ"/>
        </a:p>
      </dgm:t>
    </dgm:pt>
    <dgm:pt modelId="{288376EC-52AB-46FF-9CAE-0955F5179B83}">
      <dgm:prSet custT="1"/>
      <dgm:spPr/>
      <dgm:t>
        <a:bodyPr/>
        <a:lstStyle/>
        <a:p>
          <a:pPr rtl="0"/>
          <a:r>
            <a:rPr lang="cs-CZ" sz="2400" b="1" dirty="0" smtClean="0"/>
            <a:t>senzorická</a:t>
          </a:r>
          <a:endParaRPr lang="cs-CZ" sz="2400" dirty="0"/>
        </a:p>
      </dgm:t>
    </dgm:pt>
    <dgm:pt modelId="{5B02CFEC-4D8E-4765-9E1E-069C4414455E}" type="parTrans" cxnId="{7DC8D8DE-4124-46C5-B2B2-A931E8282DF9}">
      <dgm:prSet/>
      <dgm:spPr/>
      <dgm:t>
        <a:bodyPr/>
        <a:lstStyle/>
        <a:p>
          <a:endParaRPr lang="cs-CZ"/>
        </a:p>
      </dgm:t>
    </dgm:pt>
    <dgm:pt modelId="{E78EA741-61CA-459A-9B1E-0837EE60C586}" type="sibTrans" cxnId="{7DC8D8DE-4124-46C5-B2B2-A931E8282DF9}">
      <dgm:prSet/>
      <dgm:spPr/>
      <dgm:t>
        <a:bodyPr/>
        <a:lstStyle/>
        <a:p>
          <a:endParaRPr lang="cs-CZ"/>
        </a:p>
      </dgm:t>
    </dgm:pt>
    <dgm:pt modelId="{FCD0F547-3561-4275-A7CC-A19B0C4CBCC7}">
      <dgm:prSet custT="1"/>
      <dgm:spPr/>
      <dgm:t>
        <a:bodyPr/>
        <a:lstStyle/>
        <a:p>
          <a:pPr rtl="0"/>
          <a:r>
            <a:rPr lang="cs-CZ" sz="2400" b="1" dirty="0" smtClean="0"/>
            <a:t>sociální</a:t>
          </a:r>
          <a:endParaRPr lang="cs-CZ" sz="2400" dirty="0"/>
        </a:p>
      </dgm:t>
    </dgm:pt>
    <dgm:pt modelId="{1008A7C0-F994-4639-9117-A8687D372D1E}" type="parTrans" cxnId="{135BE07C-FA0D-40BB-8F69-5D32DB706AC7}">
      <dgm:prSet/>
      <dgm:spPr/>
      <dgm:t>
        <a:bodyPr/>
        <a:lstStyle/>
        <a:p>
          <a:endParaRPr lang="cs-CZ"/>
        </a:p>
      </dgm:t>
    </dgm:pt>
    <dgm:pt modelId="{046F1D1B-DCA5-45DA-BF37-63905F18C0FA}" type="sibTrans" cxnId="{135BE07C-FA0D-40BB-8F69-5D32DB706AC7}">
      <dgm:prSet/>
      <dgm:spPr/>
      <dgm:t>
        <a:bodyPr/>
        <a:lstStyle/>
        <a:p>
          <a:endParaRPr lang="cs-CZ"/>
        </a:p>
      </dgm:t>
    </dgm:pt>
    <dgm:pt modelId="{1DCF8277-612F-445F-A78C-1DBCA1A27B4F}">
      <dgm:prSet custT="1"/>
      <dgm:spPr/>
      <dgm:t>
        <a:bodyPr/>
        <a:lstStyle/>
        <a:p>
          <a:pPr rtl="0"/>
          <a:r>
            <a:rPr lang="cs-CZ" sz="2400" b="1" dirty="0" smtClean="0"/>
            <a:t>citová</a:t>
          </a:r>
          <a:endParaRPr lang="cs-CZ" sz="2400" dirty="0"/>
        </a:p>
      </dgm:t>
    </dgm:pt>
    <dgm:pt modelId="{5348412E-7B87-4F59-BDA0-E7C4535C2355}" type="parTrans" cxnId="{2341E5A1-5228-4DDE-84B3-7DE4F1B77888}">
      <dgm:prSet/>
      <dgm:spPr/>
      <dgm:t>
        <a:bodyPr/>
        <a:lstStyle/>
        <a:p>
          <a:endParaRPr lang="cs-CZ"/>
        </a:p>
      </dgm:t>
    </dgm:pt>
    <dgm:pt modelId="{EE72E471-FC11-42DB-B5F4-DE6EB6F63423}" type="sibTrans" cxnId="{2341E5A1-5228-4DDE-84B3-7DE4F1B77888}">
      <dgm:prSet/>
      <dgm:spPr/>
      <dgm:t>
        <a:bodyPr/>
        <a:lstStyle/>
        <a:p>
          <a:endParaRPr lang="cs-CZ"/>
        </a:p>
      </dgm:t>
    </dgm:pt>
    <dgm:pt modelId="{4B7ADE09-3475-44BC-A1B4-3A5BDD1F4453}">
      <dgm:prSet custT="1"/>
      <dgm:spPr/>
      <dgm:t>
        <a:bodyPr/>
        <a:lstStyle/>
        <a:p>
          <a:pPr rtl="0"/>
          <a:r>
            <a:rPr lang="cs-CZ" sz="2400" b="1" dirty="0" smtClean="0"/>
            <a:t>psychická</a:t>
          </a:r>
          <a:endParaRPr lang="cs-CZ" sz="2400" dirty="0"/>
        </a:p>
      </dgm:t>
    </dgm:pt>
    <dgm:pt modelId="{BE5F29E7-C573-40B2-AD1C-48175755039A}" type="parTrans" cxnId="{03AEFA74-7226-4684-9875-845A024E1AF1}">
      <dgm:prSet/>
      <dgm:spPr/>
      <dgm:t>
        <a:bodyPr/>
        <a:lstStyle/>
        <a:p>
          <a:endParaRPr lang="cs-CZ"/>
        </a:p>
      </dgm:t>
    </dgm:pt>
    <dgm:pt modelId="{34E15FAC-D176-4AC1-9FA6-ECBC63889D8B}" type="sibTrans" cxnId="{03AEFA74-7226-4684-9875-845A024E1AF1}">
      <dgm:prSet/>
      <dgm:spPr/>
      <dgm:t>
        <a:bodyPr/>
        <a:lstStyle/>
        <a:p>
          <a:endParaRPr lang="cs-CZ"/>
        </a:p>
      </dgm:t>
    </dgm:pt>
    <dgm:pt modelId="{D197CA68-4EE1-40D8-96DA-83ADC341ECFD}" type="pres">
      <dgm:prSet presAssocID="{0A135E5E-4ABF-4C6A-901B-CA34BBAB0BD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6C1FB0D-8B26-46D9-9947-89FCF56D556A}" type="pres">
      <dgm:prSet presAssocID="{0A135E5E-4ABF-4C6A-901B-CA34BBAB0BD6}" presName="cycle" presStyleCnt="0"/>
      <dgm:spPr/>
    </dgm:pt>
    <dgm:pt modelId="{9242A256-D331-40CE-AE8A-E1BA9BA1A80E}" type="pres">
      <dgm:prSet presAssocID="{0A135E5E-4ABF-4C6A-901B-CA34BBAB0BD6}" presName="centerShape" presStyleCnt="0"/>
      <dgm:spPr/>
    </dgm:pt>
    <dgm:pt modelId="{F9C5FCE9-2948-4FEB-93CA-19E1B0263A75}" type="pres">
      <dgm:prSet presAssocID="{0A135E5E-4ABF-4C6A-901B-CA34BBAB0BD6}" presName="connSite" presStyleLbl="node1" presStyleIdx="0" presStyleCnt="7"/>
      <dgm:spPr/>
    </dgm:pt>
    <dgm:pt modelId="{A2C2053F-4065-44C3-9468-15DD0691A000}" type="pres">
      <dgm:prSet presAssocID="{0A135E5E-4ABF-4C6A-901B-CA34BBAB0BD6}" presName="visible" presStyleLbl="node1" presStyleIdx="0" presStyleCnt="7" custScaleX="214717" custScaleY="220050" custLinFactNeighborX="-90409" custLinFactNeighborY="-771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7DFCDA1-DEB7-42FC-94C8-666B88DCF325}" type="pres">
      <dgm:prSet presAssocID="{A307997F-A80E-46EA-866C-F960F6EA050E}" presName="Name25" presStyleLbl="parChTrans1D1" presStyleIdx="0" presStyleCnt="6"/>
      <dgm:spPr/>
      <dgm:t>
        <a:bodyPr/>
        <a:lstStyle/>
        <a:p>
          <a:endParaRPr lang="cs-CZ"/>
        </a:p>
      </dgm:t>
    </dgm:pt>
    <dgm:pt modelId="{DED8F5D9-5078-4A1F-8A19-DF0B225759E7}" type="pres">
      <dgm:prSet presAssocID="{CCF1D219-070A-4F21-9FA5-1297DD6C2133}" presName="node" presStyleCnt="0"/>
      <dgm:spPr/>
    </dgm:pt>
    <dgm:pt modelId="{D009BD1D-6635-42D5-A545-6579FD739A38}" type="pres">
      <dgm:prSet presAssocID="{CCF1D219-070A-4F21-9FA5-1297DD6C2133}" presName="parentNode" presStyleLbl="node1" presStyleIdx="1" presStyleCnt="7" custScaleX="379005" custScaleY="13308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29AEBF6-B148-4207-8474-98520DC6C350}" type="pres">
      <dgm:prSet presAssocID="{CCF1D219-070A-4F21-9FA5-1297DD6C2133}" presName="childNode" presStyleLbl="revTx" presStyleIdx="0" presStyleCnt="0">
        <dgm:presLayoutVars>
          <dgm:bulletEnabled val="1"/>
        </dgm:presLayoutVars>
      </dgm:prSet>
      <dgm:spPr/>
    </dgm:pt>
    <dgm:pt modelId="{59D24952-473F-4DB6-A108-DAE6B022CB40}" type="pres">
      <dgm:prSet presAssocID="{1839CE74-B466-403A-AEFE-11A33A838577}" presName="Name25" presStyleLbl="parChTrans1D1" presStyleIdx="1" presStyleCnt="6"/>
      <dgm:spPr/>
      <dgm:t>
        <a:bodyPr/>
        <a:lstStyle/>
        <a:p>
          <a:endParaRPr lang="cs-CZ"/>
        </a:p>
      </dgm:t>
    </dgm:pt>
    <dgm:pt modelId="{CCE11A5F-09B7-4EF7-823D-421E1758BF24}" type="pres">
      <dgm:prSet presAssocID="{4B5C049A-564B-4BBC-B9EC-E978ABD3D8B1}" presName="node" presStyleCnt="0"/>
      <dgm:spPr/>
    </dgm:pt>
    <dgm:pt modelId="{4A6B06D6-C5B9-4ECA-AE20-3C93E10380F0}" type="pres">
      <dgm:prSet presAssocID="{4B5C049A-564B-4BBC-B9EC-E978ABD3D8B1}" presName="parentNode" presStyleLbl="node1" presStyleIdx="2" presStyleCnt="7" custScaleX="399939" custScaleY="12506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C491690-6F93-452E-AAF3-7CECA2D80C79}" type="pres">
      <dgm:prSet presAssocID="{4B5C049A-564B-4BBC-B9EC-E978ABD3D8B1}" presName="childNode" presStyleLbl="revTx" presStyleIdx="0" presStyleCnt="0">
        <dgm:presLayoutVars>
          <dgm:bulletEnabled val="1"/>
        </dgm:presLayoutVars>
      </dgm:prSet>
      <dgm:spPr/>
    </dgm:pt>
    <dgm:pt modelId="{D2348EDC-A496-4B54-B45C-593458039709}" type="pres">
      <dgm:prSet presAssocID="{5B02CFEC-4D8E-4765-9E1E-069C4414455E}" presName="Name25" presStyleLbl="parChTrans1D1" presStyleIdx="2" presStyleCnt="6"/>
      <dgm:spPr/>
      <dgm:t>
        <a:bodyPr/>
        <a:lstStyle/>
        <a:p>
          <a:endParaRPr lang="cs-CZ"/>
        </a:p>
      </dgm:t>
    </dgm:pt>
    <dgm:pt modelId="{BE8D80E2-7BE2-4076-A0FA-506177D8E9A8}" type="pres">
      <dgm:prSet presAssocID="{288376EC-52AB-46FF-9CAE-0955F5179B83}" presName="node" presStyleCnt="0"/>
      <dgm:spPr/>
    </dgm:pt>
    <dgm:pt modelId="{BD1AE168-35A1-45F9-B9FD-C8A2372B17E4}" type="pres">
      <dgm:prSet presAssocID="{288376EC-52AB-46FF-9CAE-0955F5179B83}" presName="parentNode" presStyleLbl="node1" presStyleIdx="3" presStyleCnt="7" custScaleX="427742" custScaleY="16114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7621B44-DA33-4403-B88D-CCAD0A74B13C}" type="pres">
      <dgm:prSet presAssocID="{288376EC-52AB-46FF-9CAE-0955F5179B83}" presName="childNode" presStyleLbl="revTx" presStyleIdx="0" presStyleCnt="0">
        <dgm:presLayoutVars>
          <dgm:bulletEnabled val="1"/>
        </dgm:presLayoutVars>
      </dgm:prSet>
      <dgm:spPr/>
    </dgm:pt>
    <dgm:pt modelId="{EBDD8618-2193-4B52-AFA0-89CD7A2646C0}" type="pres">
      <dgm:prSet presAssocID="{1008A7C0-F994-4639-9117-A8687D372D1E}" presName="Name25" presStyleLbl="parChTrans1D1" presStyleIdx="3" presStyleCnt="6"/>
      <dgm:spPr/>
      <dgm:t>
        <a:bodyPr/>
        <a:lstStyle/>
        <a:p>
          <a:endParaRPr lang="cs-CZ"/>
        </a:p>
      </dgm:t>
    </dgm:pt>
    <dgm:pt modelId="{91960B6B-F240-4098-BA80-D2BAB7AD3E21}" type="pres">
      <dgm:prSet presAssocID="{FCD0F547-3561-4275-A7CC-A19B0C4CBCC7}" presName="node" presStyleCnt="0"/>
      <dgm:spPr/>
    </dgm:pt>
    <dgm:pt modelId="{E7AC33D5-DBFE-4157-A599-30325DE594BE}" type="pres">
      <dgm:prSet presAssocID="{FCD0F547-3561-4275-A7CC-A19B0C4CBCC7}" presName="parentNode" presStyleLbl="node1" presStyleIdx="4" presStyleCnt="7" custScaleX="368046" custScaleY="15210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F844133-EFDB-4F9B-93FC-A8C161B76FD1}" type="pres">
      <dgm:prSet presAssocID="{FCD0F547-3561-4275-A7CC-A19B0C4CBCC7}" presName="childNode" presStyleLbl="revTx" presStyleIdx="0" presStyleCnt="0">
        <dgm:presLayoutVars>
          <dgm:bulletEnabled val="1"/>
        </dgm:presLayoutVars>
      </dgm:prSet>
      <dgm:spPr/>
    </dgm:pt>
    <dgm:pt modelId="{9D7AB1D0-0C63-44AB-961C-06C8F6D91AF1}" type="pres">
      <dgm:prSet presAssocID="{5348412E-7B87-4F59-BDA0-E7C4535C2355}" presName="Name25" presStyleLbl="parChTrans1D1" presStyleIdx="4" presStyleCnt="6"/>
      <dgm:spPr/>
      <dgm:t>
        <a:bodyPr/>
        <a:lstStyle/>
        <a:p>
          <a:endParaRPr lang="cs-CZ"/>
        </a:p>
      </dgm:t>
    </dgm:pt>
    <dgm:pt modelId="{DF436C47-17CA-403A-818B-1E53DB4E5751}" type="pres">
      <dgm:prSet presAssocID="{1DCF8277-612F-445F-A78C-1DBCA1A27B4F}" presName="node" presStyleCnt="0"/>
      <dgm:spPr/>
    </dgm:pt>
    <dgm:pt modelId="{DAF07589-4BDE-4231-BC27-E8750D0A47AA}" type="pres">
      <dgm:prSet presAssocID="{1DCF8277-612F-445F-A78C-1DBCA1A27B4F}" presName="parentNode" presStyleLbl="node1" presStyleIdx="5" presStyleCnt="7" custScaleX="379021" custScaleY="155388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AE80B6-5E47-41F1-A4B7-EB33CEB5723A}" type="pres">
      <dgm:prSet presAssocID="{1DCF8277-612F-445F-A78C-1DBCA1A27B4F}" presName="childNode" presStyleLbl="revTx" presStyleIdx="0" presStyleCnt="0">
        <dgm:presLayoutVars>
          <dgm:bulletEnabled val="1"/>
        </dgm:presLayoutVars>
      </dgm:prSet>
      <dgm:spPr/>
    </dgm:pt>
    <dgm:pt modelId="{9451EEAF-B6D2-455F-BD93-5AA9A6BB2B7B}" type="pres">
      <dgm:prSet presAssocID="{BE5F29E7-C573-40B2-AD1C-48175755039A}" presName="Name25" presStyleLbl="parChTrans1D1" presStyleIdx="5" presStyleCnt="6"/>
      <dgm:spPr/>
      <dgm:t>
        <a:bodyPr/>
        <a:lstStyle/>
        <a:p>
          <a:endParaRPr lang="cs-CZ"/>
        </a:p>
      </dgm:t>
    </dgm:pt>
    <dgm:pt modelId="{104C83E0-8353-4FC6-B31B-624E59ACADB1}" type="pres">
      <dgm:prSet presAssocID="{4B7ADE09-3475-44BC-A1B4-3A5BDD1F4453}" presName="node" presStyleCnt="0"/>
      <dgm:spPr/>
    </dgm:pt>
    <dgm:pt modelId="{979F3005-654A-4F74-926C-F63BCE522AC6}" type="pres">
      <dgm:prSet presAssocID="{4B7ADE09-3475-44BC-A1B4-3A5BDD1F4453}" presName="parentNode" presStyleLbl="node1" presStyleIdx="6" presStyleCnt="7" custScaleX="417717" custScaleY="11976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31BD18F-3E0C-436A-9090-AB4764896BC8}" type="pres">
      <dgm:prSet presAssocID="{4B7ADE09-3475-44BC-A1B4-3A5BDD1F4453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D7E32A1A-3AAA-4820-B6A7-6C355B033615}" type="presOf" srcId="{5348412E-7B87-4F59-BDA0-E7C4535C2355}" destId="{9D7AB1D0-0C63-44AB-961C-06C8F6D91AF1}" srcOrd="0" destOrd="0" presId="urn:microsoft.com/office/officeart/2005/8/layout/radial2"/>
    <dgm:cxn modelId="{5B6E5574-D2F8-4EA1-9912-AD707361C3C3}" type="presOf" srcId="{0A135E5E-4ABF-4C6A-901B-CA34BBAB0BD6}" destId="{D197CA68-4EE1-40D8-96DA-83ADC341ECFD}" srcOrd="0" destOrd="0" presId="urn:microsoft.com/office/officeart/2005/8/layout/radial2"/>
    <dgm:cxn modelId="{D3CE7D1B-C408-4253-A5B7-F98900650468}" type="presOf" srcId="{A307997F-A80E-46EA-866C-F960F6EA050E}" destId="{37DFCDA1-DEB7-42FC-94C8-666B88DCF325}" srcOrd="0" destOrd="0" presId="urn:microsoft.com/office/officeart/2005/8/layout/radial2"/>
    <dgm:cxn modelId="{41294C60-51DB-4270-9D13-EC06858138A9}" type="presOf" srcId="{5B02CFEC-4D8E-4765-9E1E-069C4414455E}" destId="{D2348EDC-A496-4B54-B45C-593458039709}" srcOrd="0" destOrd="0" presId="urn:microsoft.com/office/officeart/2005/8/layout/radial2"/>
    <dgm:cxn modelId="{FAF00CB9-19BD-450B-96FB-0B4A632D9609}" type="presOf" srcId="{4B5C049A-564B-4BBC-B9EC-E978ABD3D8B1}" destId="{4A6B06D6-C5B9-4ECA-AE20-3C93E10380F0}" srcOrd="0" destOrd="0" presId="urn:microsoft.com/office/officeart/2005/8/layout/radial2"/>
    <dgm:cxn modelId="{2341E5A1-5228-4DDE-84B3-7DE4F1B77888}" srcId="{0A135E5E-4ABF-4C6A-901B-CA34BBAB0BD6}" destId="{1DCF8277-612F-445F-A78C-1DBCA1A27B4F}" srcOrd="4" destOrd="0" parTransId="{5348412E-7B87-4F59-BDA0-E7C4535C2355}" sibTransId="{EE72E471-FC11-42DB-B5F4-DE6EB6F63423}"/>
    <dgm:cxn modelId="{A9417DC8-3BF7-4496-B675-C3CBAE965A08}" type="presOf" srcId="{4B7ADE09-3475-44BC-A1B4-3A5BDD1F4453}" destId="{979F3005-654A-4F74-926C-F63BCE522AC6}" srcOrd="0" destOrd="0" presId="urn:microsoft.com/office/officeart/2005/8/layout/radial2"/>
    <dgm:cxn modelId="{89427301-06D3-459C-ACD7-FD68924B3FF2}" type="presOf" srcId="{1008A7C0-F994-4639-9117-A8687D372D1E}" destId="{EBDD8618-2193-4B52-AFA0-89CD7A2646C0}" srcOrd="0" destOrd="0" presId="urn:microsoft.com/office/officeart/2005/8/layout/radial2"/>
    <dgm:cxn modelId="{1E7A878D-FB7E-4DF2-8A42-2CC3B27B24F0}" type="presOf" srcId="{1839CE74-B466-403A-AEFE-11A33A838577}" destId="{59D24952-473F-4DB6-A108-DAE6B022CB40}" srcOrd="0" destOrd="0" presId="urn:microsoft.com/office/officeart/2005/8/layout/radial2"/>
    <dgm:cxn modelId="{9822C7EC-B74A-48F6-BD3C-0EEC82D6FB8D}" type="presOf" srcId="{BE5F29E7-C573-40B2-AD1C-48175755039A}" destId="{9451EEAF-B6D2-455F-BD93-5AA9A6BB2B7B}" srcOrd="0" destOrd="0" presId="urn:microsoft.com/office/officeart/2005/8/layout/radial2"/>
    <dgm:cxn modelId="{D9A8F1E1-DF6C-4B09-AE91-84AAC5FCCB56}" type="presOf" srcId="{FCD0F547-3561-4275-A7CC-A19B0C4CBCC7}" destId="{E7AC33D5-DBFE-4157-A599-30325DE594BE}" srcOrd="0" destOrd="0" presId="urn:microsoft.com/office/officeart/2005/8/layout/radial2"/>
    <dgm:cxn modelId="{7DC8D8DE-4124-46C5-B2B2-A931E8282DF9}" srcId="{0A135E5E-4ABF-4C6A-901B-CA34BBAB0BD6}" destId="{288376EC-52AB-46FF-9CAE-0955F5179B83}" srcOrd="2" destOrd="0" parTransId="{5B02CFEC-4D8E-4765-9E1E-069C4414455E}" sibTransId="{E78EA741-61CA-459A-9B1E-0837EE60C586}"/>
    <dgm:cxn modelId="{F5CB7317-36C5-4EE9-8D31-2D83A568DCE1}" type="presOf" srcId="{1DCF8277-612F-445F-A78C-1DBCA1A27B4F}" destId="{DAF07589-4BDE-4231-BC27-E8750D0A47AA}" srcOrd="0" destOrd="0" presId="urn:microsoft.com/office/officeart/2005/8/layout/radial2"/>
    <dgm:cxn modelId="{5AD826DA-0ED5-40CD-A5C7-6201A1088D8E}" srcId="{0A135E5E-4ABF-4C6A-901B-CA34BBAB0BD6}" destId="{4B5C049A-564B-4BBC-B9EC-E978ABD3D8B1}" srcOrd="1" destOrd="0" parTransId="{1839CE74-B466-403A-AEFE-11A33A838577}" sibTransId="{47690753-6809-4C9C-A3B5-74259DEB06CE}"/>
    <dgm:cxn modelId="{19E3BA06-A610-4554-B634-F15F4E3EEC76}" type="presOf" srcId="{CCF1D219-070A-4F21-9FA5-1297DD6C2133}" destId="{D009BD1D-6635-42D5-A545-6579FD739A38}" srcOrd="0" destOrd="0" presId="urn:microsoft.com/office/officeart/2005/8/layout/radial2"/>
    <dgm:cxn modelId="{135BE07C-FA0D-40BB-8F69-5D32DB706AC7}" srcId="{0A135E5E-4ABF-4C6A-901B-CA34BBAB0BD6}" destId="{FCD0F547-3561-4275-A7CC-A19B0C4CBCC7}" srcOrd="3" destOrd="0" parTransId="{1008A7C0-F994-4639-9117-A8687D372D1E}" sibTransId="{046F1D1B-DCA5-45DA-BF37-63905F18C0FA}"/>
    <dgm:cxn modelId="{32AE9988-2C6F-4AE5-BC8F-6553448B5119}" srcId="{0A135E5E-4ABF-4C6A-901B-CA34BBAB0BD6}" destId="{CCF1D219-070A-4F21-9FA5-1297DD6C2133}" srcOrd="0" destOrd="0" parTransId="{A307997F-A80E-46EA-866C-F960F6EA050E}" sibTransId="{9F3492B9-2884-4648-B077-9BE4B07A27D2}"/>
    <dgm:cxn modelId="{03AEFA74-7226-4684-9875-845A024E1AF1}" srcId="{0A135E5E-4ABF-4C6A-901B-CA34BBAB0BD6}" destId="{4B7ADE09-3475-44BC-A1B4-3A5BDD1F4453}" srcOrd="5" destOrd="0" parTransId="{BE5F29E7-C573-40B2-AD1C-48175755039A}" sibTransId="{34E15FAC-D176-4AC1-9FA6-ECBC63889D8B}"/>
    <dgm:cxn modelId="{9B8F2F35-199A-466A-A600-BFB06C39A19B}" type="presOf" srcId="{288376EC-52AB-46FF-9CAE-0955F5179B83}" destId="{BD1AE168-35A1-45F9-B9FD-C8A2372B17E4}" srcOrd="0" destOrd="0" presId="urn:microsoft.com/office/officeart/2005/8/layout/radial2"/>
    <dgm:cxn modelId="{F0BD0A8D-5E16-4090-A1B0-22970D061F8F}" type="presParOf" srcId="{D197CA68-4EE1-40D8-96DA-83ADC341ECFD}" destId="{26C1FB0D-8B26-46D9-9947-89FCF56D556A}" srcOrd="0" destOrd="0" presId="urn:microsoft.com/office/officeart/2005/8/layout/radial2"/>
    <dgm:cxn modelId="{64BF0900-5ECE-4D01-8C62-160BCF039932}" type="presParOf" srcId="{26C1FB0D-8B26-46D9-9947-89FCF56D556A}" destId="{9242A256-D331-40CE-AE8A-E1BA9BA1A80E}" srcOrd="0" destOrd="0" presId="urn:microsoft.com/office/officeart/2005/8/layout/radial2"/>
    <dgm:cxn modelId="{E3E23C6F-3FE1-45BB-975F-A41CB45263AC}" type="presParOf" srcId="{9242A256-D331-40CE-AE8A-E1BA9BA1A80E}" destId="{F9C5FCE9-2948-4FEB-93CA-19E1B0263A75}" srcOrd="0" destOrd="0" presId="urn:microsoft.com/office/officeart/2005/8/layout/radial2"/>
    <dgm:cxn modelId="{BC609F59-634F-4428-9F74-EF184804072D}" type="presParOf" srcId="{9242A256-D331-40CE-AE8A-E1BA9BA1A80E}" destId="{A2C2053F-4065-44C3-9468-15DD0691A000}" srcOrd="1" destOrd="0" presId="urn:microsoft.com/office/officeart/2005/8/layout/radial2"/>
    <dgm:cxn modelId="{D7AD3D12-2B63-49AE-B0B3-2945D1413327}" type="presParOf" srcId="{26C1FB0D-8B26-46D9-9947-89FCF56D556A}" destId="{37DFCDA1-DEB7-42FC-94C8-666B88DCF325}" srcOrd="1" destOrd="0" presId="urn:microsoft.com/office/officeart/2005/8/layout/radial2"/>
    <dgm:cxn modelId="{045C2393-20B5-4CC1-A9A8-2E5C2F683AE7}" type="presParOf" srcId="{26C1FB0D-8B26-46D9-9947-89FCF56D556A}" destId="{DED8F5D9-5078-4A1F-8A19-DF0B225759E7}" srcOrd="2" destOrd="0" presId="urn:microsoft.com/office/officeart/2005/8/layout/radial2"/>
    <dgm:cxn modelId="{5680323A-96F8-4E94-8C95-1CAA642EF651}" type="presParOf" srcId="{DED8F5D9-5078-4A1F-8A19-DF0B225759E7}" destId="{D009BD1D-6635-42D5-A545-6579FD739A38}" srcOrd="0" destOrd="0" presId="urn:microsoft.com/office/officeart/2005/8/layout/radial2"/>
    <dgm:cxn modelId="{591D3E44-48F3-4C5C-BC8E-358C0748D57A}" type="presParOf" srcId="{DED8F5D9-5078-4A1F-8A19-DF0B225759E7}" destId="{129AEBF6-B148-4207-8474-98520DC6C350}" srcOrd="1" destOrd="0" presId="urn:microsoft.com/office/officeart/2005/8/layout/radial2"/>
    <dgm:cxn modelId="{89C05E23-6026-4DBD-8D03-4CB0E4FCFD74}" type="presParOf" srcId="{26C1FB0D-8B26-46D9-9947-89FCF56D556A}" destId="{59D24952-473F-4DB6-A108-DAE6B022CB40}" srcOrd="3" destOrd="0" presId="urn:microsoft.com/office/officeart/2005/8/layout/radial2"/>
    <dgm:cxn modelId="{A1DB14DD-5EA1-42F0-AD0A-7281A839B492}" type="presParOf" srcId="{26C1FB0D-8B26-46D9-9947-89FCF56D556A}" destId="{CCE11A5F-09B7-4EF7-823D-421E1758BF24}" srcOrd="4" destOrd="0" presId="urn:microsoft.com/office/officeart/2005/8/layout/radial2"/>
    <dgm:cxn modelId="{14B30C3F-F14B-4942-85D9-2D940CDBE5CC}" type="presParOf" srcId="{CCE11A5F-09B7-4EF7-823D-421E1758BF24}" destId="{4A6B06D6-C5B9-4ECA-AE20-3C93E10380F0}" srcOrd="0" destOrd="0" presId="urn:microsoft.com/office/officeart/2005/8/layout/radial2"/>
    <dgm:cxn modelId="{2D868485-D9DC-49E9-A2BD-0FDA720956E5}" type="presParOf" srcId="{CCE11A5F-09B7-4EF7-823D-421E1758BF24}" destId="{5C491690-6F93-452E-AAF3-7CECA2D80C79}" srcOrd="1" destOrd="0" presId="urn:microsoft.com/office/officeart/2005/8/layout/radial2"/>
    <dgm:cxn modelId="{251C6548-965D-4283-B7C2-D99EE569B214}" type="presParOf" srcId="{26C1FB0D-8B26-46D9-9947-89FCF56D556A}" destId="{D2348EDC-A496-4B54-B45C-593458039709}" srcOrd="5" destOrd="0" presId="urn:microsoft.com/office/officeart/2005/8/layout/radial2"/>
    <dgm:cxn modelId="{55B55A12-B789-432B-8739-5E6EA2AC72E3}" type="presParOf" srcId="{26C1FB0D-8B26-46D9-9947-89FCF56D556A}" destId="{BE8D80E2-7BE2-4076-A0FA-506177D8E9A8}" srcOrd="6" destOrd="0" presId="urn:microsoft.com/office/officeart/2005/8/layout/radial2"/>
    <dgm:cxn modelId="{78BD96FD-2548-41B6-8DCC-7B33C39A7DF7}" type="presParOf" srcId="{BE8D80E2-7BE2-4076-A0FA-506177D8E9A8}" destId="{BD1AE168-35A1-45F9-B9FD-C8A2372B17E4}" srcOrd="0" destOrd="0" presId="urn:microsoft.com/office/officeart/2005/8/layout/radial2"/>
    <dgm:cxn modelId="{9454746D-B1AD-42E7-BDFA-DC320D1D0B77}" type="presParOf" srcId="{BE8D80E2-7BE2-4076-A0FA-506177D8E9A8}" destId="{47621B44-DA33-4403-B88D-CCAD0A74B13C}" srcOrd="1" destOrd="0" presId="urn:microsoft.com/office/officeart/2005/8/layout/radial2"/>
    <dgm:cxn modelId="{1B7FE177-5056-43FD-A60D-77E83F479131}" type="presParOf" srcId="{26C1FB0D-8B26-46D9-9947-89FCF56D556A}" destId="{EBDD8618-2193-4B52-AFA0-89CD7A2646C0}" srcOrd="7" destOrd="0" presId="urn:microsoft.com/office/officeart/2005/8/layout/radial2"/>
    <dgm:cxn modelId="{42F83894-9084-4868-B835-47A54EF1A5D3}" type="presParOf" srcId="{26C1FB0D-8B26-46D9-9947-89FCF56D556A}" destId="{91960B6B-F240-4098-BA80-D2BAB7AD3E21}" srcOrd="8" destOrd="0" presId="urn:microsoft.com/office/officeart/2005/8/layout/radial2"/>
    <dgm:cxn modelId="{0B72C2A5-636C-430F-B0A0-D6925B7FBC1B}" type="presParOf" srcId="{91960B6B-F240-4098-BA80-D2BAB7AD3E21}" destId="{E7AC33D5-DBFE-4157-A599-30325DE594BE}" srcOrd="0" destOrd="0" presId="urn:microsoft.com/office/officeart/2005/8/layout/radial2"/>
    <dgm:cxn modelId="{09006AE4-46E6-4421-95FA-57D7BF79C180}" type="presParOf" srcId="{91960B6B-F240-4098-BA80-D2BAB7AD3E21}" destId="{EF844133-EFDB-4F9B-93FC-A8C161B76FD1}" srcOrd="1" destOrd="0" presId="urn:microsoft.com/office/officeart/2005/8/layout/radial2"/>
    <dgm:cxn modelId="{516B5BF1-327E-4A86-9017-6CDD1202AB93}" type="presParOf" srcId="{26C1FB0D-8B26-46D9-9947-89FCF56D556A}" destId="{9D7AB1D0-0C63-44AB-961C-06C8F6D91AF1}" srcOrd="9" destOrd="0" presId="urn:microsoft.com/office/officeart/2005/8/layout/radial2"/>
    <dgm:cxn modelId="{C84EF9CA-157B-4820-9616-84826A9C7E98}" type="presParOf" srcId="{26C1FB0D-8B26-46D9-9947-89FCF56D556A}" destId="{DF436C47-17CA-403A-818B-1E53DB4E5751}" srcOrd="10" destOrd="0" presId="urn:microsoft.com/office/officeart/2005/8/layout/radial2"/>
    <dgm:cxn modelId="{00DD84F9-EC2D-4C47-BEC9-B5DE02DBD3C3}" type="presParOf" srcId="{DF436C47-17CA-403A-818B-1E53DB4E5751}" destId="{DAF07589-4BDE-4231-BC27-E8750D0A47AA}" srcOrd="0" destOrd="0" presId="urn:microsoft.com/office/officeart/2005/8/layout/radial2"/>
    <dgm:cxn modelId="{C977F180-5D0A-40C0-946F-FF24BB9D1B97}" type="presParOf" srcId="{DF436C47-17CA-403A-818B-1E53DB4E5751}" destId="{31AE80B6-5E47-41F1-A4B7-EB33CEB5723A}" srcOrd="1" destOrd="0" presId="urn:microsoft.com/office/officeart/2005/8/layout/radial2"/>
    <dgm:cxn modelId="{D8DFBB92-7015-4999-BB93-074FFC4B12C5}" type="presParOf" srcId="{26C1FB0D-8B26-46D9-9947-89FCF56D556A}" destId="{9451EEAF-B6D2-455F-BD93-5AA9A6BB2B7B}" srcOrd="11" destOrd="0" presId="urn:microsoft.com/office/officeart/2005/8/layout/radial2"/>
    <dgm:cxn modelId="{5DC58AF1-2599-45BB-B388-712CFA891D6B}" type="presParOf" srcId="{26C1FB0D-8B26-46D9-9947-89FCF56D556A}" destId="{104C83E0-8353-4FC6-B31B-624E59ACADB1}" srcOrd="12" destOrd="0" presId="urn:microsoft.com/office/officeart/2005/8/layout/radial2"/>
    <dgm:cxn modelId="{5A4A0AE2-381B-45A3-81FF-A973BEB3C6F9}" type="presParOf" srcId="{104C83E0-8353-4FC6-B31B-624E59ACADB1}" destId="{979F3005-654A-4F74-926C-F63BCE522AC6}" srcOrd="0" destOrd="0" presId="urn:microsoft.com/office/officeart/2005/8/layout/radial2"/>
    <dgm:cxn modelId="{1AB9DE72-F62E-402A-BF08-CB7F64EAEBB2}" type="presParOf" srcId="{104C83E0-8353-4FC6-B31B-624E59ACADB1}" destId="{531BD18F-3E0C-436A-9090-AB4764896BC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135E5E-4ABF-4C6A-901B-CA34BBAB0BD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CF1D219-070A-4F21-9FA5-1297DD6C2133}">
      <dgm:prSet custT="1"/>
      <dgm:spPr/>
      <dgm:t>
        <a:bodyPr/>
        <a:lstStyle/>
        <a:p>
          <a:pPr rtl="0"/>
          <a:r>
            <a:rPr lang="cs-CZ" sz="2400" b="1" dirty="0" smtClean="0"/>
            <a:t>fantazie</a:t>
          </a:r>
          <a:endParaRPr lang="cs-CZ" sz="2400" dirty="0"/>
        </a:p>
      </dgm:t>
    </dgm:pt>
    <dgm:pt modelId="{A307997F-A80E-46EA-866C-F960F6EA050E}" type="parTrans" cxnId="{32AE9988-2C6F-4AE5-BC8F-6553448B5119}">
      <dgm:prSet/>
      <dgm:spPr/>
      <dgm:t>
        <a:bodyPr/>
        <a:lstStyle/>
        <a:p>
          <a:endParaRPr lang="cs-CZ"/>
        </a:p>
      </dgm:t>
    </dgm:pt>
    <dgm:pt modelId="{9F3492B9-2884-4648-B077-9BE4B07A27D2}" type="sibTrans" cxnId="{32AE9988-2C6F-4AE5-BC8F-6553448B5119}">
      <dgm:prSet/>
      <dgm:spPr/>
      <dgm:t>
        <a:bodyPr/>
        <a:lstStyle/>
        <a:p>
          <a:endParaRPr lang="cs-CZ"/>
        </a:p>
      </dgm:t>
    </dgm:pt>
    <dgm:pt modelId="{4B5C049A-564B-4BBC-B9EC-E978ABD3D8B1}">
      <dgm:prSet custT="1"/>
      <dgm:spPr/>
      <dgm:t>
        <a:bodyPr/>
        <a:lstStyle/>
        <a:p>
          <a:pPr rtl="0"/>
          <a:r>
            <a:rPr lang="cs-CZ" sz="2400" b="1" dirty="0" smtClean="0"/>
            <a:t>agrese</a:t>
          </a:r>
          <a:endParaRPr lang="cs-CZ" sz="2400" dirty="0"/>
        </a:p>
      </dgm:t>
    </dgm:pt>
    <dgm:pt modelId="{1839CE74-B466-403A-AEFE-11A33A838577}" type="parTrans" cxnId="{5AD826DA-0ED5-40CD-A5C7-6201A1088D8E}">
      <dgm:prSet/>
      <dgm:spPr/>
      <dgm:t>
        <a:bodyPr/>
        <a:lstStyle/>
        <a:p>
          <a:endParaRPr lang="cs-CZ"/>
        </a:p>
      </dgm:t>
    </dgm:pt>
    <dgm:pt modelId="{47690753-6809-4C9C-A3B5-74259DEB06CE}" type="sibTrans" cxnId="{5AD826DA-0ED5-40CD-A5C7-6201A1088D8E}">
      <dgm:prSet/>
      <dgm:spPr/>
      <dgm:t>
        <a:bodyPr/>
        <a:lstStyle/>
        <a:p>
          <a:endParaRPr lang="cs-CZ"/>
        </a:p>
      </dgm:t>
    </dgm:pt>
    <dgm:pt modelId="{288376EC-52AB-46FF-9CAE-0955F5179B83}">
      <dgm:prSet custT="1"/>
      <dgm:spPr/>
      <dgm:t>
        <a:bodyPr/>
        <a:lstStyle/>
        <a:p>
          <a:pPr rtl="0"/>
          <a:r>
            <a:rPr lang="cs-CZ" sz="2400" b="1" dirty="0" smtClean="0"/>
            <a:t>apatie, rezignace</a:t>
          </a:r>
          <a:endParaRPr lang="cs-CZ" sz="2400" dirty="0"/>
        </a:p>
      </dgm:t>
    </dgm:pt>
    <dgm:pt modelId="{5B02CFEC-4D8E-4765-9E1E-069C4414455E}" type="parTrans" cxnId="{7DC8D8DE-4124-46C5-B2B2-A931E8282DF9}">
      <dgm:prSet/>
      <dgm:spPr/>
      <dgm:t>
        <a:bodyPr/>
        <a:lstStyle/>
        <a:p>
          <a:endParaRPr lang="cs-CZ"/>
        </a:p>
      </dgm:t>
    </dgm:pt>
    <dgm:pt modelId="{E78EA741-61CA-459A-9B1E-0837EE60C586}" type="sibTrans" cxnId="{7DC8D8DE-4124-46C5-B2B2-A931E8282DF9}">
      <dgm:prSet/>
      <dgm:spPr/>
      <dgm:t>
        <a:bodyPr/>
        <a:lstStyle/>
        <a:p>
          <a:endParaRPr lang="cs-CZ"/>
        </a:p>
      </dgm:t>
    </dgm:pt>
    <dgm:pt modelId="{FCD0F547-3561-4275-A7CC-A19B0C4CBCC7}">
      <dgm:prSet custT="1"/>
      <dgm:spPr/>
      <dgm:t>
        <a:bodyPr/>
        <a:lstStyle/>
        <a:p>
          <a:pPr rtl="0"/>
          <a:r>
            <a:rPr lang="cs-CZ" sz="2400" b="1" dirty="0" smtClean="0"/>
            <a:t>regrese</a:t>
          </a:r>
          <a:endParaRPr lang="cs-CZ" sz="2400" dirty="0"/>
        </a:p>
      </dgm:t>
    </dgm:pt>
    <dgm:pt modelId="{1008A7C0-F994-4639-9117-A8687D372D1E}" type="parTrans" cxnId="{135BE07C-FA0D-40BB-8F69-5D32DB706AC7}">
      <dgm:prSet/>
      <dgm:spPr/>
      <dgm:t>
        <a:bodyPr/>
        <a:lstStyle/>
        <a:p>
          <a:endParaRPr lang="cs-CZ"/>
        </a:p>
      </dgm:t>
    </dgm:pt>
    <dgm:pt modelId="{046F1D1B-DCA5-45DA-BF37-63905F18C0FA}" type="sibTrans" cxnId="{135BE07C-FA0D-40BB-8F69-5D32DB706AC7}">
      <dgm:prSet/>
      <dgm:spPr/>
      <dgm:t>
        <a:bodyPr/>
        <a:lstStyle/>
        <a:p>
          <a:endParaRPr lang="cs-CZ"/>
        </a:p>
      </dgm:t>
    </dgm:pt>
    <dgm:pt modelId="{1DCF8277-612F-445F-A78C-1DBCA1A27B4F}">
      <dgm:prSet custT="1"/>
      <dgm:spPr/>
      <dgm:t>
        <a:bodyPr/>
        <a:lstStyle/>
        <a:p>
          <a:pPr rtl="0"/>
          <a:r>
            <a:rPr lang="cs-CZ" sz="2400" b="1" dirty="0" smtClean="0"/>
            <a:t>projekce</a:t>
          </a:r>
          <a:endParaRPr lang="cs-CZ" sz="2400" dirty="0"/>
        </a:p>
      </dgm:t>
    </dgm:pt>
    <dgm:pt modelId="{5348412E-7B87-4F59-BDA0-E7C4535C2355}" type="parTrans" cxnId="{2341E5A1-5228-4DDE-84B3-7DE4F1B77888}">
      <dgm:prSet/>
      <dgm:spPr/>
      <dgm:t>
        <a:bodyPr/>
        <a:lstStyle/>
        <a:p>
          <a:endParaRPr lang="cs-CZ"/>
        </a:p>
      </dgm:t>
    </dgm:pt>
    <dgm:pt modelId="{EE72E471-FC11-42DB-B5F4-DE6EB6F63423}" type="sibTrans" cxnId="{2341E5A1-5228-4DDE-84B3-7DE4F1B77888}">
      <dgm:prSet/>
      <dgm:spPr/>
      <dgm:t>
        <a:bodyPr/>
        <a:lstStyle/>
        <a:p>
          <a:endParaRPr lang="cs-CZ"/>
        </a:p>
      </dgm:t>
    </dgm:pt>
    <dgm:pt modelId="{4B7ADE09-3475-44BC-A1B4-3A5BDD1F4453}">
      <dgm:prSet custT="1"/>
      <dgm:spPr/>
      <dgm:t>
        <a:bodyPr/>
        <a:lstStyle/>
        <a:p>
          <a:pPr rtl="0"/>
          <a:r>
            <a:rPr lang="cs-CZ" sz="2400" b="1" dirty="0" smtClean="0"/>
            <a:t>vytěsnění, potlačení</a:t>
          </a:r>
          <a:endParaRPr lang="cs-CZ" sz="2400" dirty="0"/>
        </a:p>
      </dgm:t>
    </dgm:pt>
    <dgm:pt modelId="{BE5F29E7-C573-40B2-AD1C-48175755039A}" type="parTrans" cxnId="{03AEFA74-7226-4684-9875-845A024E1AF1}">
      <dgm:prSet/>
      <dgm:spPr/>
      <dgm:t>
        <a:bodyPr/>
        <a:lstStyle/>
        <a:p>
          <a:endParaRPr lang="cs-CZ"/>
        </a:p>
      </dgm:t>
    </dgm:pt>
    <dgm:pt modelId="{34E15FAC-D176-4AC1-9FA6-ECBC63889D8B}" type="sibTrans" cxnId="{03AEFA74-7226-4684-9875-845A024E1AF1}">
      <dgm:prSet/>
      <dgm:spPr/>
      <dgm:t>
        <a:bodyPr/>
        <a:lstStyle/>
        <a:p>
          <a:endParaRPr lang="cs-CZ"/>
        </a:p>
      </dgm:t>
    </dgm:pt>
    <dgm:pt modelId="{D197CA68-4EE1-40D8-96DA-83ADC341ECFD}" type="pres">
      <dgm:prSet presAssocID="{0A135E5E-4ABF-4C6A-901B-CA34BBAB0BD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6C1FB0D-8B26-46D9-9947-89FCF56D556A}" type="pres">
      <dgm:prSet presAssocID="{0A135E5E-4ABF-4C6A-901B-CA34BBAB0BD6}" presName="cycle" presStyleCnt="0"/>
      <dgm:spPr/>
    </dgm:pt>
    <dgm:pt modelId="{9242A256-D331-40CE-AE8A-E1BA9BA1A80E}" type="pres">
      <dgm:prSet presAssocID="{0A135E5E-4ABF-4C6A-901B-CA34BBAB0BD6}" presName="centerShape" presStyleCnt="0"/>
      <dgm:spPr/>
    </dgm:pt>
    <dgm:pt modelId="{F9C5FCE9-2948-4FEB-93CA-19E1B0263A75}" type="pres">
      <dgm:prSet presAssocID="{0A135E5E-4ABF-4C6A-901B-CA34BBAB0BD6}" presName="connSite" presStyleLbl="node1" presStyleIdx="0" presStyleCnt="7"/>
      <dgm:spPr/>
    </dgm:pt>
    <dgm:pt modelId="{A2C2053F-4065-44C3-9468-15DD0691A000}" type="pres">
      <dgm:prSet presAssocID="{0A135E5E-4ABF-4C6A-901B-CA34BBAB0BD6}" presName="visible" presStyleLbl="node1" presStyleIdx="0" presStyleCnt="7" custScaleX="214717" custScaleY="220050" custLinFactNeighborX="-90409" custLinFactNeighborY="-771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7DFCDA1-DEB7-42FC-94C8-666B88DCF325}" type="pres">
      <dgm:prSet presAssocID="{A307997F-A80E-46EA-866C-F960F6EA050E}" presName="Name25" presStyleLbl="parChTrans1D1" presStyleIdx="0" presStyleCnt="6"/>
      <dgm:spPr/>
      <dgm:t>
        <a:bodyPr/>
        <a:lstStyle/>
        <a:p>
          <a:endParaRPr lang="cs-CZ"/>
        </a:p>
      </dgm:t>
    </dgm:pt>
    <dgm:pt modelId="{DED8F5D9-5078-4A1F-8A19-DF0B225759E7}" type="pres">
      <dgm:prSet presAssocID="{CCF1D219-070A-4F21-9FA5-1297DD6C2133}" presName="node" presStyleCnt="0"/>
      <dgm:spPr/>
    </dgm:pt>
    <dgm:pt modelId="{D009BD1D-6635-42D5-A545-6579FD739A38}" type="pres">
      <dgm:prSet presAssocID="{CCF1D219-070A-4F21-9FA5-1297DD6C2133}" presName="parentNode" presStyleLbl="node1" presStyleIdx="1" presStyleCnt="7" custScaleX="379005" custScaleY="13308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29AEBF6-B148-4207-8474-98520DC6C350}" type="pres">
      <dgm:prSet presAssocID="{CCF1D219-070A-4F21-9FA5-1297DD6C2133}" presName="childNode" presStyleLbl="revTx" presStyleIdx="0" presStyleCnt="0">
        <dgm:presLayoutVars>
          <dgm:bulletEnabled val="1"/>
        </dgm:presLayoutVars>
      </dgm:prSet>
      <dgm:spPr/>
    </dgm:pt>
    <dgm:pt modelId="{59D24952-473F-4DB6-A108-DAE6B022CB40}" type="pres">
      <dgm:prSet presAssocID="{1839CE74-B466-403A-AEFE-11A33A838577}" presName="Name25" presStyleLbl="parChTrans1D1" presStyleIdx="1" presStyleCnt="6"/>
      <dgm:spPr/>
      <dgm:t>
        <a:bodyPr/>
        <a:lstStyle/>
        <a:p>
          <a:endParaRPr lang="cs-CZ"/>
        </a:p>
      </dgm:t>
    </dgm:pt>
    <dgm:pt modelId="{CCE11A5F-09B7-4EF7-823D-421E1758BF24}" type="pres">
      <dgm:prSet presAssocID="{4B5C049A-564B-4BBC-B9EC-E978ABD3D8B1}" presName="node" presStyleCnt="0"/>
      <dgm:spPr/>
    </dgm:pt>
    <dgm:pt modelId="{4A6B06D6-C5B9-4ECA-AE20-3C93E10380F0}" type="pres">
      <dgm:prSet presAssocID="{4B5C049A-564B-4BBC-B9EC-E978ABD3D8B1}" presName="parentNode" presStyleLbl="node1" presStyleIdx="2" presStyleCnt="7" custScaleX="399939" custScaleY="12506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C491690-6F93-452E-AAF3-7CECA2D80C79}" type="pres">
      <dgm:prSet presAssocID="{4B5C049A-564B-4BBC-B9EC-E978ABD3D8B1}" presName="childNode" presStyleLbl="revTx" presStyleIdx="0" presStyleCnt="0">
        <dgm:presLayoutVars>
          <dgm:bulletEnabled val="1"/>
        </dgm:presLayoutVars>
      </dgm:prSet>
      <dgm:spPr/>
    </dgm:pt>
    <dgm:pt modelId="{D2348EDC-A496-4B54-B45C-593458039709}" type="pres">
      <dgm:prSet presAssocID="{5B02CFEC-4D8E-4765-9E1E-069C4414455E}" presName="Name25" presStyleLbl="parChTrans1D1" presStyleIdx="2" presStyleCnt="6"/>
      <dgm:spPr/>
      <dgm:t>
        <a:bodyPr/>
        <a:lstStyle/>
        <a:p>
          <a:endParaRPr lang="cs-CZ"/>
        </a:p>
      </dgm:t>
    </dgm:pt>
    <dgm:pt modelId="{BE8D80E2-7BE2-4076-A0FA-506177D8E9A8}" type="pres">
      <dgm:prSet presAssocID="{288376EC-52AB-46FF-9CAE-0955F5179B83}" presName="node" presStyleCnt="0"/>
      <dgm:spPr/>
    </dgm:pt>
    <dgm:pt modelId="{BD1AE168-35A1-45F9-B9FD-C8A2372B17E4}" type="pres">
      <dgm:prSet presAssocID="{288376EC-52AB-46FF-9CAE-0955F5179B83}" presName="parentNode" presStyleLbl="node1" presStyleIdx="3" presStyleCnt="7" custScaleX="549304" custScaleY="161143" custLinFactNeighborX="61782" custLinFactNeighborY="425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7621B44-DA33-4403-B88D-CCAD0A74B13C}" type="pres">
      <dgm:prSet presAssocID="{288376EC-52AB-46FF-9CAE-0955F5179B83}" presName="childNode" presStyleLbl="revTx" presStyleIdx="0" presStyleCnt="0">
        <dgm:presLayoutVars>
          <dgm:bulletEnabled val="1"/>
        </dgm:presLayoutVars>
      </dgm:prSet>
      <dgm:spPr/>
    </dgm:pt>
    <dgm:pt modelId="{EBDD8618-2193-4B52-AFA0-89CD7A2646C0}" type="pres">
      <dgm:prSet presAssocID="{1008A7C0-F994-4639-9117-A8687D372D1E}" presName="Name25" presStyleLbl="parChTrans1D1" presStyleIdx="3" presStyleCnt="6"/>
      <dgm:spPr/>
      <dgm:t>
        <a:bodyPr/>
        <a:lstStyle/>
        <a:p>
          <a:endParaRPr lang="cs-CZ"/>
        </a:p>
      </dgm:t>
    </dgm:pt>
    <dgm:pt modelId="{91960B6B-F240-4098-BA80-D2BAB7AD3E21}" type="pres">
      <dgm:prSet presAssocID="{FCD0F547-3561-4275-A7CC-A19B0C4CBCC7}" presName="node" presStyleCnt="0"/>
      <dgm:spPr/>
    </dgm:pt>
    <dgm:pt modelId="{E7AC33D5-DBFE-4157-A599-30325DE594BE}" type="pres">
      <dgm:prSet presAssocID="{FCD0F547-3561-4275-A7CC-A19B0C4CBCC7}" presName="parentNode" presStyleLbl="node1" presStyleIdx="4" presStyleCnt="7" custScaleX="368046" custScaleY="15210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F844133-EFDB-4F9B-93FC-A8C161B76FD1}" type="pres">
      <dgm:prSet presAssocID="{FCD0F547-3561-4275-A7CC-A19B0C4CBCC7}" presName="childNode" presStyleLbl="revTx" presStyleIdx="0" presStyleCnt="0">
        <dgm:presLayoutVars>
          <dgm:bulletEnabled val="1"/>
        </dgm:presLayoutVars>
      </dgm:prSet>
      <dgm:spPr/>
    </dgm:pt>
    <dgm:pt modelId="{9D7AB1D0-0C63-44AB-961C-06C8F6D91AF1}" type="pres">
      <dgm:prSet presAssocID="{5348412E-7B87-4F59-BDA0-E7C4535C2355}" presName="Name25" presStyleLbl="parChTrans1D1" presStyleIdx="4" presStyleCnt="6"/>
      <dgm:spPr/>
      <dgm:t>
        <a:bodyPr/>
        <a:lstStyle/>
        <a:p>
          <a:endParaRPr lang="cs-CZ"/>
        </a:p>
      </dgm:t>
    </dgm:pt>
    <dgm:pt modelId="{DF436C47-17CA-403A-818B-1E53DB4E5751}" type="pres">
      <dgm:prSet presAssocID="{1DCF8277-612F-445F-A78C-1DBCA1A27B4F}" presName="node" presStyleCnt="0"/>
      <dgm:spPr/>
    </dgm:pt>
    <dgm:pt modelId="{DAF07589-4BDE-4231-BC27-E8750D0A47AA}" type="pres">
      <dgm:prSet presAssocID="{1DCF8277-612F-445F-A78C-1DBCA1A27B4F}" presName="parentNode" presStyleLbl="node1" presStyleIdx="5" presStyleCnt="7" custScaleX="379021" custScaleY="155388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AE80B6-5E47-41F1-A4B7-EB33CEB5723A}" type="pres">
      <dgm:prSet presAssocID="{1DCF8277-612F-445F-A78C-1DBCA1A27B4F}" presName="childNode" presStyleLbl="revTx" presStyleIdx="0" presStyleCnt="0">
        <dgm:presLayoutVars>
          <dgm:bulletEnabled val="1"/>
        </dgm:presLayoutVars>
      </dgm:prSet>
      <dgm:spPr/>
    </dgm:pt>
    <dgm:pt modelId="{9451EEAF-B6D2-455F-BD93-5AA9A6BB2B7B}" type="pres">
      <dgm:prSet presAssocID="{BE5F29E7-C573-40B2-AD1C-48175755039A}" presName="Name25" presStyleLbl="parChTrans1D1" presStyleIdx="5" presStyleCnt="6"/>
      <dgm:spPr/>
      <dgm:t>
        <a:bodyPr/>
        <a:lstStyle/>
        <a:p>
          <a:endParaRPr lang="cs-CZ"/>
        </a:p>
      </dgm:t>
    </dgm:pt>
    <dgm:pt modelId="{104C83E0-8353-4FC6-B31B-624E59ACADB1}" type="pres">
      <dgm:prSet presAssocID="{4B7ADE09-3475-44BC-A1B4-3A5BDD1F4453}" presName="node" presStyleCnt="0"/>
      <dgm:spPr/>
    </dgm:pt>
    <dgm:pt modelId="{979F3005-654A-4F74-926C-F63BCE522AC6}" type="pres">
      <dgm:prSet presAssocID="{4B7ADE09-3475-44BC-A1B4-3A5BDD1F4453}" presName="parentNode" presStyleLbl="node1" presStyleIdx="6" presStyleCnt="7" custScaleX="766488" custScaleY="11976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31BD18F-3E0C-436A-9090-AB4764896BC8}" type="pres">
      <dgm:prSet presAssocID="{4B7ADE09-3475-44BC-A1B4-3A5BDD1F4453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7998FFA5-5A71-4E49-8DA1-586D73F29339}" type="presOf" srcId="{0A135E5E-4ABF-4C6A-901B-CA34BBAB0BD6}" destId="{D197CA68-4EE1-40D8-96DA-83ADC341ECFD}" srcOrd="0" destOrd="0" presId="urn:microsoft.com/office/officeart/2005/8/layout/radial2"/>
    <dgm:cxn modelId="{B81A3B87-ACCF-4FC7-85CF-7032F881D57A}" type="presOf" srcId="{BE5F29E7-C573-40B2-AD1C-48175755039A}" destId="{9451EEAF-B6D2-455F-BD93-5AA9A6BB2B7B}" srcOrd="0" destOrd="0" presId="urn:microsoft.com/office/officeart/2005/8/layout/radial2"/>
    <dgm:cxn modelId="{E6CD0694-9C74-486E-BD31-667827C48147}" type="presOf" srcId="{CCF1D219-070A-4F21-9FA5-1297DD6C2133}" destId="{D009BD1D-6635-42D5-A545-6579FD739A38}" srcOrd="0" destOrd="0" presId="urn:microsoft.com/office/officeart/2005/8/layout/radial2"/>
    <dgm:cxn modelId="{2341E5A1-5228-4DDE-84B3-7DE4F1B77888}" srcId="{0A135E5E-4ABF-4C6A-901B-CA34BBAB0BD6}" destId="{1DCF8277-612F-445F-A78C-1DBCA1A27B4F}" srcOrd="4" destOrd="0" parTransId="{5348412E-7B87-4F59-BDA0-E7C4535C2355}" sibTransId="{EE72E471-FC11-42DB-B5F4-DE6EB6F63423}"/>
    <dgm:cxn modelId="{6A5FDAC0-0DF5-4535-BEC9-230F1DC781F7}" type="presOf" srcId="{1839CE74-B466-403A-AEFE-11A33A838577}" destId="{59D24952-473F-4DB6-A108-DAE6B022CB40}" srcOrd="0" destOrd="0" presId="urn:microsoft.com/office/officeart/2005/8/layout/radial2"/>
    <dgm:cxn modelId="{BC5C1A53-DF3F-44AF-B5C5-3E0DB2DB50DB}" type="presOf" srcId="{FCD0F547-3561-4275-A7CC-A19B0C4CBCC7}" destId="{E7AC33D5-DBFE-4157-A599-30325DE594BE}" srcOrd="0" destOrd="0" presId="urn:microsoft.com/office/officeart/2005/8/layout/radial2"/>
    <dgm:cxn modelId="{E8F71B96-7A5A-435C-9D8E-851CC496BC68}" type="presOf" srcId="{4B7ADE09-3475-44BC-A1B4-3A5BDD1F4453}" destId="{979F3005-654A-4F74-926C-F63BCE522AC6}" srcOrd="0" destOrd="0" presId="urn:microsoft.com/office/officeart/2005/8/layout/radial2"/>
    <dgm:cxn modelId="{6634F0FD-6130-4D19-A07B-CC3D54BE93B2}" type="presOf" srcId="{1DCF8277-612F-445F-A78C-1DBCA1A27B4F}" destId="{DAF07589-4BDE-4231-BC27-E8750D0A47AA}" srcOrd="0" destOrd="0" presId="urn:microsoft.com/office/officeart/2005/8/layout/radial2"/>
    <dgm:cxn modelId="{7DA5CCCA-C3E3-4039-A54A-C207DFC8E9D1}" type="presOf" srcId="{288376EC-52AB-46FF-9CAE-0955F5179B83}" destId="{BD1AE168-35A1-45F9-B9FD-C8A2372B17E4}" srcOrd="0" destOrd="0" presId="urn:microsoft.com/office/officeart/2005/8/layout/radial2"/>
    <dgm:cxn modelId="{709D29FA-93F2-4158-9745-165C1F70E427}" type="presOf" srcId="{5348412E-7B87-4F59-BDA0-E7C4535C2355}" destId="{9D7AB1D0-0C63-44AB-961C-06C8F6D91AF1}" srcOrd="0" destOrd="0" presId="urn:microsoft.com/office/officeart/2005/8/layout/radial2"/>
    <dgm:cxn modelId="{7DC8D8DE-4124-46C5-B2B2-A931E8282DF9}" srcId="{0A135E5E-4ABF-4C6A-901B-CA34BBAB0BD6}" destId="{288376EC-52AB-46FF-9CAE-0955F5179B83}" srcOrd="2" destOrd="0" parTransId="{5B02CFEC-4D8E-4765-9E1E-069C4414455E}" sibTransId="{E78EA741-61CA-459A-9B1E-0837EE60C586}"/>
    <dgm:cxn modelId="{5FEEF3CC-C8B2-4AE7-9792-142DB0FE7630}" type="presOf" srcId="{5B02CFEC-4D8E-4765-9E1E-069C4414455E}" destId="{D2348EDC-A496-4B54-B45C-593458039709}" srcOrd="0" destOrd="0" presId="urn:microsoft.com/office/officeart/2005/8/layout/radial2"/>
    <dgm:cxn modelId="{5AD826DA-0ED5-40CD-A5C7-6201A1088D8E}" srcId="{0A135E5E-4ABF-4C6A-901B-CA34BBAB0BD6}" destId="{4B5C049A-564B-4BBC-B9EC-E978ABD3D8B1}" srcOrd="1" destOrd="0" parTransId="{1839CE74-B466-403A-AEFE-11A33A838577}" sibTransId="{47690753-6809-4C9C-A3B5-74259DEB06CE}"/>
    <dgm:cxn modelId="{F6342057-A9E4-4A5B-BE11-A855D0711E6A}" type="presOf" srcId="{A307997F-A80E-46EA-866C-F960F6EA050E}" destId="{37DFCDA1-DEB7-42FC-94C8-666B88DCF325}" srcOrd="0" destOrd="0" presId="urn:microsoft.com/office/officeart/2005/8/layout/radial2"/>
    <dgm:cxn modelId="{135BE07C-FA0D-40BB-8F69-5D32DB706AC7}" srcId="{0A135E5E-4ABF-4C6A-901B-CA34BBAB0BD6}" destId="{FCD0F547-3561-4275-A7CC-A19B0C4CBCC7}" srcOrd="3" destOrd="0" parTransId="{1008A7C0-F994-4639-9117-A8687D372D1E}" sibTransId="{046F1D1B-DCA5-45DA-BF37-63905F18C0FA}"/>
    <dgm:cxn modelId="{32AE9988-2C6F-4AE5-BC8F-6553448B5119}" srcId="{0A135E5E-4ABF-4C6A-901B-CA34BBAB0BD6}" destId="{CCF1D219-070A-4F21-9FA5-1297DD6C2133}" srcOrd="0" destOrd="0" parTransId="{A307997F-A80E-46EA-866C-F960F6EA050E}" sibTransId="{9F3492B9-2884-4648-B077-9BE4B07A27D2}"/>
    <dgm:cxn modelId="{03AEFA74-7226-4684-9875-845A024E1AF1}" srcId="{0A135E5E-4ABF-4C6A-901B-CA34BBAB0BD6}" destId="{4B7ADE09-3475-44BC-A1B4-3A5BDD1F4453}" srcOrd="5" destOrd="0" parTransId="{BE5F29E7-C573-40B2-AD1C-48175755039A}" sibTransId="{34E15FAC-D176-4AC1-9FA6-ECBC63889D8B}"/>
    <dgm:cxn modelId="{527AC2E7-88A9-4E41-ABE0-F3DB8CF791FE}" type="presOf" srcId="{4B5C049A-564B-4BBC-B9EC-E978ABD3D8B1}" destId="{4A6B06D6-C5B9-4ECA-AE20-3C93E10380F0}" srcOrd="0" destOrd="0" presId="urn:microsoft.com/office/officeart/2005/8/layout/radial2"/>
    <dgm:cxn modelId="{DC36CBD4-DE7F-489E-9D52-0A2D8E95F703}" type="presOf" srcId="{1008A7C0-F994-4639-9117-A8687D372D1E}" destId="{EBDD8618-2193-4B52-AFA0-89CD7A2646C0}" srcOrd="0" destOrd="0" presId="urn:microsoft.com/office/officeart/2005/8/layout/radial2"/>
    <dgm:cxn modelId="{4A8AD1A3-E3D2-4B52-9D54-D7C477F18374}" type="presParOf" srcId="{D197CA68-4EE1-40D8-96DA-83ADC341ECFD}" destId="{26C1FB0D-8B26-46D9-9947-89FCF56D556A}" srcOrd="0" destOrd="0" presId="urn:microsoft.com/office/officeart/2005/8/layout/radial2"/>
    <dgm:cxn modelId="{632A4171-8AD3-4DF3-8FC0-39029A726FFC}" type="presParOf" srcId="{26C1FB0D-8B26-46D9-9947-89FCF56D556A}" destId="{9242A256-D331-40CE-AE8A-E1BA9BA1A80E}" srcOrd="0" destOrd="0" presId="urn:microsoft.com/office/officeart/2005/8/layout/radial2"/>
    <dgm:cxn modelId="{18B21D8B-9570-40B8-9B79-7D8D7F99C317}" type="presParOf" srcId="{9242A256-D331-40CE-AE8A-E1BA9BA1A80E}" destId="{F9C5FCE9-2948-4FEB-93CA-19E1B0263A75}" srcOrd="0" destOrd="0" presId="urn:microsoft.com/office/officeart/2005/8/layout/radial2"/>
    <dgm:cxn modelId="{E1D3D8D8-4B51-453A-AF87-3BC75FC76527}" type="presParOf" srcId="{9242A256-D331-40CE-AE8A-E1BA9BA1A80E}" destId="{A2C2053F-4065-44C3-9468-15DD0691A000}" srcOrd="1" destOrd="0" presId="urn:microsoft.com/office/officeart/2005/8/layout/radial2"/>
    <dgm:cxn modelId="{10EBF243-C0D9-41FE-B045-BBDC74FB565D}" type="presParOf" srcId="{26C1FB0D-8B26-46D9-9947-89FCF56D556A}" destId="{37DFCDA1-DEB7-42FC-94C8-666B88DCF325}" srcOrd="1" destOrd="0" presId="urn:microsoft.com/office/officeart/2005/8/layout/radial2"/>
    <dgm:cxn modelId="{9A1D59E5-940C-4B19-BF36-9D24D975AC53}" type="presParOf" srcId="{26C1FB0D-8B26-46D9-9947-89FCF56D556A}" destId="{DED8F5D9-5078-4A1F-8A19-DF0B225759E7}" srcOrd="2" destOrd="0" presId="urn:microsoft.com/office/officeart/2005/8/layout/radial2"/>
    <dgm:cxn modelId="{D4444EEF-512D-4E60-94BC-DCF9FE88DA20}" type="presParOf" srcId="{DED8F5D9-5078-4A1F-8A19-DF0B225759E7}" destId="{D009BD1D-6635-42D5-A545-6579FD739A38}" srcOrd="0" destOrd="0" presId="urn:microsoft.com/office/officeart/2005/8/layout/radial2"/>
    <dgm:cxn modelId="{204495E5-E35A-490A-83D3-47A952D472C1}" type="presParOf" srcId="{DED8F5D9-5078-4A1F-8A19-DF0B225759E7}" destId="{129AEBF6-B148-4207-8474-98520DC6C350}" srcOrd="1" destOrd="0" presId="urn:microsoft.com/office/officeart/2005/8/layout/radial2"/>
    <dgm:cxn modelId="{39563CEE-56E9-4C15-96D2-A3572A553311}" type="presParOf" srcId="{26C1FB0D-8B26-46D9-9947-89FCF56D556A}" destId="{59D24952-473F-4DB6-A108-DAE6B022CB40}" srcOrd="3" destOrd="0" presId="urn:microsoft.com/office/officeart/2005/8/layout/radial2"/>
    <dgm:cxn modelId="{0368C973-4A1E-46EB-A721-F361ECD005BC}" type="presParOf" srcId="{26C1FB0D-8B26-46D9-9947-89FCF56D556A}" destId="{CCE11A5F-09B7-4EF7-823D-421E1758BF24}" srcOrd="4" destOrd="0" presId="urn:microsoft.com/office/officeart/2005/8/layout/radial2"/>
    <dgm:cxn modelId="{E1FE210E-5387-45BF-8040-5AB4150E58B9}" type="presParOf" srcId="{CCE11A5F-09B7-4EF7-823D-421E1758BF24}" destId="{4A6B06D6-C5B9-4ECA-AE20-3C93E10380F0}" srcOrd="0" destOrd="0" presId="urn:microsoft.com/office/officeart/2005/8/layout/radial2"/>
    <dgm:cxn modelId="{C11563BF-9922-40D5-A400-C0D016C0AB80}" type="presParOf" srcId="{CCE11A5F-09B7-4EF7-823D-421E1758BF24}" destId="{5C491690-6F93-452E-AAF3-7CECA2D80C79}" srcOrd="1" destOrd="0" presId="urn:microsoft.com/office/officeart/2005/8/layout/radial2"/>
    <dgm:cxn modelId="{02EE9081-61A3-4387-BC4A-348A4E3FF48C}" type="presParOf" srcId="{26C1FB0D-8B26-46D9-9947-89FCF56D556A}" destId="{D2348EDC-A496-4B54-B45C-593458039709}" srcOrd="5" destOrd="0" presId="urn:microsoft.com/office/officeart/2005/8/layout/radial2"/>
    <dgm:cxn modelId="{AD7E5437-0893-48FD-BD15-4330C5EA6ECB}" type="presParOf" srcId="{26C1FB0D-8B26-46D9-9947-89FCF56D556A}" destId="{BE8D80E2-7BE2-4076-A0FA-506177D8E9A8}" srcOrd="6" destOrd="0" presId="urn:microsoft.com/office/officeart/2005/8/layout/radial2"/>
    <dgm:cxn modelId="{2FF6A999-9E5E-4310-964B-2641D274A4E4}" type="presParOf" srcId="{BE8D80E2-7BE2-4076-A0FA-506177D8E9A8}" destId="{BD1AE168-35A1-45F9-B9FD-C8A2372B17E4}" srcOrd="0" destOrd="0" presId="urn:microsoft.com/office/officeart/2005/8/layout/radial2"/>
    <dgm:cxn modelId="{B91C9322-2167-4068-95F0-DA2F5DEEDBE9}" type="presParOf" srcId="{BE8D80E2-7BE2-4076-A0FA-506177D8E9A8}" destId="{47621B44-DA33-4403-B88D-CCAD0A74B13C}" srcOrd="1" destOrd="0" presId="urn:microsoft.com/office/officeart/2005/8/layout/radial2"/>
    <dgm:cxn modelId="{477E19E1-845B-496D-BA34-3C9321297D19}" type="presParOf" srcId="{26C1FB0D-8B26-46D9-9947-89FCF56D556A}" destId="{EBDD8618-2193-4B52-AFA0-89CD7A2646C0}" srcOrd="7" destOrd="0" presId="urn:microsoft.com/office/officeart/2005/8/layout/radial2"/>
    <dgm:cxn modelId="{4BB82674-C9E7-4039-B62A-4A340FBABD6F}" type="presParOf" srcId="{26C1FB0D-8B26-46D9-9947-89FCF56D556A}" destId="{91960B6B-F240-4098-BA80-D2BAB7AD3E21}" srcOrd="8" destOrd="0" presId="urn:microsoft.com/office/officeart/2005/8/layout/radial2"/>
    <dgm:cxn modelId="{D1B5B9E0-D190-4C3F-BB72-A4412B244DDE}" type="presParOf" srcId="{91960B6B-F240-4098-BA80-D2BAB7AD3E21}" destId="{E7AC33D5-DBFE-4157-A599-30325DE594BE}" srcOrd="0" destOrd="0" presId="urn:microsoft.com/office/officeart/2005/8/layout/radial2"/>
    <dgm:cxn modelId="{5BC43888-F095-4645-84E4-70D4D3831EBB}" type="presParOf" srcId="{91960B6B-F240-4098-BA80-D2BAB7AD3E21}" destId="{EF844133-EFDB-4F9B-93FC-A8C161B76FD1}" srcOrd="1" destOrd="0" presId="urn:microsoft.com/office/officeart/2005/8/layout/radial2"/>
    <dgm:cxn modelId="{B6E00C0C-9153-4F7A-A2E0-13F82AAB988E}" type="presParOf" srcId="{26C1FB0D-8B26-46D9-9947-89FCF56D556A}" destId="{9D7AB1D0-0C63-44AB-961C-06C8F6D91AF1}" srcOrd="9" destOrd="0" presId="urn:microsoft.com/office/officeart/2005/8/layout/radial2"/>
    <dgm:cxn modelId="{E8401AA4-F7C9-4AEE-9B54-6F9438654709}" type="presParOf" srcId="{26C1FB0D-8B26-46D9-9947-89FCF56D556A}" destId="{DF436C47-17CA-403A-818B-1E53DB4E5751}" srcOrd="10" destOrd="0" presId="urn:microsoft.com/office/officeart/2005/8/layout/radial2"/>
    <dgm:cxn modelId="{8B1BCE84-8F23-4946-9589-F7B5368AB239}" type="presParOf" srcId="{DF436C47-17CA-403A-818B-1E53DB4E5751}" destId="{DAF07589-4BDE-4231-BC27-E8750D0A47AA}" srcOrd="0" destOrd="0" presId="urn:microsoft.com/office/officeart/2005/8/layout/radial2"/>
    <dgm:cxn modelId="{CA04400D-D189-4C8C-A37D-F2F8552E6FB0}" type="presParOf" srcId="{DF436C47-17CA-403A-818B-1E53DB4E5751}" destId="{31AE80B6-5E47-41F1-A4B7-EB33CEB5723A}" srcOrd="1" destOrd="0" presId="urn:microsoft.com/office/officeart/2005/8/layout/radial2"/>
    <dgm:cxn modelId="{92A2D75E-05CD-4C8E-A341-8A8E8817D6EC}" type="presParOf" srcId="{26C1FB0D-8B26-46D9-9947-89FCF56D556A}" destId="{9451EEAF-B6D2-455F-BD93-5AA9A6BB2B7B}" srcOrd="11" destOrd="0" presId="urn:microsoft.com/office/officeart/2005/8/layout/radial2"/>
    <dgm:cxn modelId="{5F02F32B-FF40-46B8-8DD6-6D3FACDB17C4}" type="presParOf" srcId="{26C1FB0D-8B26-46D9-9947-89FCF56D556A}" destId="{104C83E0-8353-4FC6-B31B-624E59ACADB1}" srcOrd="12" destOrd="0" presId="urn:microsoft.com/office/officeart/2005/8/layout/radial2"/>
    <dgm:cxn modelId="{C2D6131D-1C30-4022-90B0-8B3CCF5F91AE}" type="presParOf" srcId="{104C83E0-8353-4FC6-B31B-624E59ACADB1}" destId="{979F3005-654A-4F74-926C-F63BCE522AC6}" srcOrd="0" destOrd="0" presId="urn:microsoft.com/office/officeart/2005/8/layout/radial2"/>
    <dgm:cxn modelId="{33843D5E-E219-42F2-92AE-D81A5A894789}" type="presParOf" srcId="{104C83E0-8353-4FC6-B31B-624E59ACADB1}" destId="{531BD18F-3E0C-436A-9090-AB4764896BC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135E5E-4ABF-4C6A-901B-CA34BBAB0BD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CF1D219-070A-4F21-9FA5-1297DD6C2133}">
      <dgm:prSet custT="1"/>
      <dgm:spPr/>
      <dgm:t>
        <a:bodyPr/>
        <a:lstStyle/>
        <a:p>
          <a:pPr rtl="0"/>
          <a:r>
            <a:rPr lang="cs-CZ" sz="2400" b="1" dirty="0" smtClean="0"/>
            <a:t>akutní </a:t>
          </a:r>
          <a:endParaRPr lang="cs-CZ" sz="2400" dirty="0"/>
        </a:p>
      </dgm:t>
    </dgm:pt>
    <dgm:pt modelId="{A307997F-A80E-46EA-866C-F960F6EA050E}" type="parTrans" cxnId="{32AE9988-2C6F-4AE5-BC8F-6553448B5119}">
      <dgm:prSet/>
      <dgm:spPr/>
      <dgm:t>
        <a:bodyPr/>
        <a:lstStyle/>
        <a:p>
          <a:endParaRPr lang="cs-CZ"/>
        </a:p>
      </dgm:t>
    </dgm:pt>
    <dgm:pt modelId="{9F3492B9-2884-4648-B077-9BE4B07A27D2}" type="sibTrans" cxnId="{32AE9988-2C6F-4AE5-BC8F-6553448B5119}">
      <dgm:prSet/>
      <dgm:spPr/>
      <dgm:t>
        <a:bodyPr/>
        <a:lstStyle/>
        <a:p>
          <a:endParaRPr lang="cs-CZ"/>
        </a:p>
      </dgm:t>
    </dgm:pt>
    <dgm:pt modelId="{4B5C049A-564B-4BBC-B9EC-E978ABD3D8B1}">
      <dgm:prSet custT="1"/>
      <dgm:spPr/>
      <dgm:t>
        <a:bodyPr/>
        <a:lstStyle/>
        <a:p>
          <a:pPr rtl="0"/>
          <a:r>
            <a:rPr lang="cs-CZ" sz="2400" b="1" dirty="0" smtClean="0"/>
            <a:t>chronický</a:t>
          </a:r>
          <a:endParaRPr lang="cs-CZ" sz="2400" dirty="0"/>
        </a:p>
      </dgm:t>
    </dgm:pt>
    <dgm:pt modelId="{1839CE74-B466-403A-AEFE-11A33A838577}" type="parTrans" cxnId="{5AD826DA-0ED5-40CD-A5C7-6201A1088D8E}">
      <dgm:prSet/>
      <dgm:spPr/>
      <dgm:t>
        <a:bodyPr/>
        <a:lstStyle/>
        <a:p>
          <a:endParaRPr lang="cs-CZ"/>
        </a:p>
      </dgm:t>
    </dgm:pt>
    <dgm:pt modelId="{47690753-6809-4C9C-A3B5-74259DEB06CE}" type="sibTrans" cxnId="{5AD826DA-0ED5-40CD-A5C7-6201A1088D8E}">
      <dgm:prSet/>
      <dgm:spPr/>
      <dgm:t>
        <a:bodyPr/>
        <a:lstStyle/>
        <a:p>
          <a:endParaRPr lang="cs-CZ"/>
        </a:p>
      </dgm:t>
    </dgm:pt>
    <dgm:pt modelId="{288376EC-52AB-46FF-9CAE-0955F5179B83}">
      <dgm:prSet custT="1"/>
      <dgm:spPr/>
      <dgm:t>
        <a:bodyPr/>
        <a:lstStyle/>
        <a:p>
          <a:pPr rtl="0"/>
          <a:r>
            <a:rPr lang="cs-CZ" sz="2400" b="1" dirty="0" smtClean="0"/>
            <a:t>eustres</a:t>
          </a:r>
          <a:endParaRPr lang="cs-CZ" sz="2400" dirty="0"/>
        </a:p>
      </dgm:t>
    </dgm:pt>
    <dgm:pt modelId="{5B02CFEC-4D8E-4765-9E1E-069C4414455E}" type="parTrans" cxnId="{7DC8D8DE-4124-46C5-B2B2-A931E8282DF9}">
      <dgm:prSet/>
      <dgm:spPr/>
      <dgm:t>
        <a:bodyPr/>
        <a:lstStyle/>
        <a:p>
          <a:endParaRPr lang="cs-CZ"/>
        </a:p>
      </dgm:t>
    </dgm:pt>
    <dgm:pt modelId="{E78EA741-61CA-459A-9B1E-0837EE60C586}" type="sibTrans" cxnId="{7DC8D8DE-4124-46C5-B2B2-A931E8282DF9}">
      <dgm:prSet/>
      <dgm:spPr/>
      <dgm:t>
        <a:bodyPr/>
        <a:lstStyle/>
        <a:p>
          <a:endParaRPr lang="cs-CZ"/>
        </a:p>
      </dgm:t>
    </dgm:pt>
    <dgm:pt modelId="{FCD0F547-3561-4275-A7CC-A19B0C4CBCC7}">
      <dgm:prSet custT="1"/>
      <dgm:spPr/>
      <dgm:t>
        <a:bodyPr/>
        <a:lstStyle/>
        <a:p>
          <a:pPr rtl="0"/>
          <a:r>
            <a:rPr lang="cs-CZ" sz="2400" b="1" dirty="0" smtClean="0"/>
            <a:t>distres</a:t>
          </a:r>
          <a:endParaRPr lang="cs-CZ" sz="2400" dirty="0"/>
        </a:p>
      </dgm:t>
    </dgm:pt>
    <dgm:pt modelId="{1008A7C0-F994-4639-9117-A8687D372D1E}" type="parTrans" cxnId="{135BE07C-FA0D-40BB-8F69-5D32DB706AC7}">
      <dgm:prSet/>
      <dgm:spPr/>
      <dgm:t>
        <a:bodyPr/>
        <a:lstStyle/>
        <a:p>
          <a:endParaRPr lang="cs-CZ"/>
        </a:p>
      </dgm:t>
    </dgm:pt>
    <dgm:pt modelId="{046F1D1B-DCA5-45DA-BF37-63905F18C0FA}" type="sibTrans" cxnId="{135BE07C-FA0D-40BB-8F69-5D32DB706AC7}">
      <dgm:prSet/>
      <dgm:spPr/>
      <dgm:t>
        <a:bodyPr/>
        <a:lstStyle/>
        <a:p>
          <a:endParaRPr lang="cs-CZ"/>
        </a:p>
      </dgm:t>
    </dgm:pt>
    <dgm:pt modelId="{D197CA68-4EE1-40D8-96DA-83ADC341ECFD}" type="pres">
      <dgm:prSet presAssocID="{0A135E5E-4ABF-4C6A-901B-CA34BBAB0BD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6C1FB0D-8B26-46D9-9947-89FCF56D556A}" type="pres">
      <dgm:prSet presAssocID="{0A135E5E-4ABF-4C6A-901B-CA34BBAB0BD6}" presName="cycle" presStyleCnt="0"/>
      <dgm:spPr/>
    </dgm:pt>
    <dgm:pt modelId="{9242A256-D331-40CE-AE8A-E1BA9BA1A80E}" type="pres">
      <dgm:prSet presAssocID="{0A135E5E-4ABF-4C6A-901B-CA34BBAB0BD6}" presName="centerShape" presStyleCnt="0"/>
      <dgm:spPr/>
    </dgm:pt>
    <dgm:pt modelId="{F9C5FCE9-2948-4FEB-93CA-19E1B0263A75}" type="pres">
      <dgm:prSet presAssocID="{0A135E5E-4ABF-4C6A-901B-CA34BBAB0BD6}" presName="connSite" presStyleLbl="node1" presStyleIdx="0" presStyleCnt="5"/>
      <dgm:spPr/>
    </dgm:pt>
    <dgm:pt modelId="{A2C2053F-4065-44C3-9468-15DD0691A000}" type="pres">
      <dgm:prSet presAssocID="{0A135E5E-4ABF-4C6A-901B-CA34BBAB0BD6}" presName="visible" presStyleLbl="node1" presStyleIdx="0" presStyleCnt="5" custScaleX="214717" custScaleY="121672" custLinFactNeighborX="-90409" custLinFactNeighborY="-771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37DFCDA1-DEB7-42FC-94C8-666B88DCF325}" type="pres">
      <dgm:prSet presAssocID="{A307997F-A80E-46EA-866C-F960F6EA050E}" presName="Name25" presStyleLbl="parChTrans1D1" presStyleIdx="0" presStyleCnt="4"/>
      <dgm:spPr/>
      <dgm:t>
        <a:bodyPr/>
        <a:lstStyle/>
        <a:p>
          <a:endParaRPr lang="cs-CZ"/>
        </a:p>
      </dgm:t>
    </dgm:pt>
    <dgm:pt modelId="{DED8F5D9-5078-4A1F-8A19-DF0B225759E7}" type="pres">
      <dgm:prSet presAssocID="{CCF1D219-070A-4F21-9FA5-1297DD6C2133}" presName="node" presStyleCnt="0"/>
      <dgm:spPr/>
    </dgm:pt>
    <dgm:pt modelId="{D009BD1D-6635-42D5-A545-6579FD739A38}" type="pres">
      <dgm:prSet presAssocID="{CCF1D219-070A-4F21-9FA5-1297DD6C2133}" presName="parentNode" presStyleLbl="node1" presStyleIdx="1" presStyleCnt="5" custScaleX="298296" custScaleY="133085" custLinFactX="100000" custLinFactNeighborX="180375" custLinFactNeighborY="14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29AEBF6-B148-4207-8474-98520DC6C350}" type="pres">
      <dgm:prSet presAssocID="{CCF1D219-070A-4F21-9FA5-1297DD6C2133}" presName="childNode" presStyleLbl="revTx" presStyleIdx="0" presStyleCnt="0">
        <dgm:presLayoutVars>
          <dgm:bulletEnabled val="1"/>
        </dgm:presLayoutVars>
      </dgm:prSet>
      <dgm:spPr/>
    </dgm:pt>
    <dgm:pt modelId="{59D24952-473F-4DB6-A108-DAE6B022CB40}" type="pres">
      <dgm:prSet presAssocID="{1839CE74-B466-403A-AEFE-11A33A838577}" presName="Name25" presStyleLbl="parChTrans1D1" presStyleIdx="1" presStyleCnt="4"/>
      <dgm:spPr/>
      <dgm:t>
        <a:bodyPr/>
        <a:lstStyle/>
        <a:p>
          <a:endParaRPr lang="cs-CZ"/>
        </a:p>
      </dgm:t>
    </dgm:pt>
    <dgm:pt modelId="{CCE11A5F-09B7-4EF7-823D-421E1758BF24}" type="pres">
      <dgm:prSet presAssocID="{4B5C049A-564B-4BBC-B9EC-E978ABD3D8B1}" presName="node" presStyleCnt="0"/>
      <dgm:spPr/>
    </dgm:pt>
    <dgm:pt modelId="{4A6B06D6-C5B9-4ECA-AE20-3C93E10380F0}" type="pres">
      <dgm:prSet presAssocID="{4B5C049A-564B-4BBC-B9EC-E978ABD3D8B1}" presName="parentNode" presStyleLbl="node1" presStyleIdx="2" presStyleCnt="5" custScaleX="319230" custScaleY="125065" custLinFactX="100000" custLinFactNeighborX="137118" custLinFactNeighborY="563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C491690-6F93-452E-AAF3-7CECA2D80C79}" type="pres">
      <dgm:prSet presAssocID="{4B5C049A-564B-4BBC-B9EC-E978ABD3D8B1}" presName="childNode" presStyleLbl="revTx" presStyleIdx="0" presStyleCnt="0">
        <dgm:presLayoutVars>
          <dgm:bulletEnabled val="1"/>
        </dgm:presLayoutVars>
      </dgm:prSet>
      <dgm:spPr/>
    </dgm:pt>
    <dgm:pt modelId="{D2348EDC-A496-4B54-B45C-593458039709}" type="pres">
      <dgm:prSet presAssocID="{5B02CFEC-4D8E-4765-9E1E-069C4414455E}" presName="Name25" presStyleLbl="parChTrans1D1" presStyleIdx="2" presStyleCnt="4"/>
      <dgm:spPr/>
      <dgm:t>
        <a:bodyPr/>
        <a:lstStyle/>
        <a:p>
          <a:endParaRPr lang="cs-CZ"/>
        </a:p>
      </dgm:t>
    </dgm:pt>
    <dgm:pt modelId="{BE8D80E2-7BE2-4076-A0FA-506177D8E9A8}" type="pres">
      <dgm:prSet presAssocID="{288376EC-52AB-46FF-9CAE-0955F5179B83}" presName="node" presStyleCnt="0"/>
      <dgm:spPr/>
    </dgm:pt>
    <dgm:pt modelId="{BD1AE168-35A1-45F9-B9FD-C8A2372B17E4}" type="pres">
      <dgm:prSet presAssocID="{288376EC-52AB-46FF-9CAE-0955F5179B83}" presName="parentNode" presStyleLbl="node1" presStyleIdx="3" presStyleCnt="5" custScaleX="323320" custScaleY="161143" custLinFactX="100000" custLinFactNeighborX="164741" custLinFactNeighborY="784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7621B44-DA33-4403-B88D-CCAD0A74B13C}" type="pres">
      <dgm:prSet presAssocID="{288376EC-52AB-46FF-9CAE-0955F5179B83}" presName="childNode" presStyleLbl="revTx" presStyleIdx="0" presStyleCnt="0">
        <dgm:presLayoutVars>
          <dgm:bulletEnabled val="1"/>
        </dgm:presLayoutVars>
      </dgm:prSet>
      <dgm:spPr/>
    </dgm:pt>
    <dgm:pt modelId="{EBDD8618-2193-4B52-AFA0-89CD7A2646C0}" type="pres">
      <dgm:prSet presAssocID="{1008A7C0-F994-4639-9117-A8687D372D1E}" presName="Name25" presStyleLbl="parChTrans1D1" presStyleIdx="3" presStyleCnt="4"/>
      <dgm:spPr/>
      <dgm:t>
        <a:bodyPr/>
        <a:lstStyle/>
        <a:p>
          <a:endParaRPr lang="cs-CZ"/>
        </a:p>
      </dgm:t>
    </dgm:pt>
    <dgm:pt modelId="{91960B6B-F240-4098-BA80-D2BAB7AD3E21}" type="pres">
      <dgm:prSet presAssocID="{FCD0F547-3561-4275-A7CC-A19B0C4CBCC7}" presName="node" presStyleCnt="0"/>
      <dgm:spPr/>
    </dgm:pt>
    <dgm:pt modelId="{E7AC33D5-DBFE-4157-A599-30325DE594BE}" type="pres">
      <dgm:prSet presAssocID="{FCD0F547-3561-4275-A7CC-A19B0C4CBCC7}" presName="parentNode" presStyleLbl="node1" presStyleIdx="4" presStyleCnt="5" custScaleX="300605" custScaleY="152107" custLinFactX="105809" custLinFactNeighborX="200000" custLinFactNeighborY="475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F844133-EFDB-4F9B-93FC-A8C161B76FD1}" type="pres">
      <dgm:prSet presAssocID="{FCD0F547-3561-4275-A7CC-A19B0C4CBCC7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72D3A914-96D4-40F5-88FB-B62D68CFEC94}" type="presOf" srcId="{0A135E5E-4ABF-4C6A-901B-CA34BBAB0BD6}" destId="{D197CA68-4EE1-40D8-96DA-83ADC341ECFD}" srcOrd="0" destOrd="0" presId="urn:microsoft.com/office/officeart/2005/8/layout/radial2"/>
    <dgm:cxn modelId="{6A8554BC-A437-4265-BB5B-B2161E02D471}" type="presOf" srcId="{4B5C049A-564B-4BBC-B9EC-E978ABD3D8B1}" destId="{4A6B06D6-C5B9-4ECA-AE20-3C93E10380F0}" srcOrd="0" destOrd="0" presId="urn:microsoft.com/office/officeart/2005/8/layout/radial2"/>
    <dgm:cxn modelId="{17E8B007-6CD0-4824-BC8B-FB13CEFDD38A}" type="presOf" srcId="{FCD0F547-3561-4275-A7CC-A19B0C4CBCC7}" destId="{E7AC33D5-DBFE-4157-A599-30325DE594BE}" srcOrd="0" destOrd="0" presId="urn:microsoft.com/office/officeart/2005/8/layout/radial2"/>
    <dgm:cxn modelId="{397EBF2F-4FA9-475C-9BC8-405F10BFF649}" type="presOf" srcId="{1839CE74-B466-403A-AEFE-11A33A838577}" destId="{59D24952-473F-4DB6-A108-DAE6B022CB40}" srcOrd="0" destOrd="0" presId="urn:microsoft.com/office/officeart/2005/8/layout/radial2"/>
    <dgm:cxn modelId="{3E4435D7-273C-4DD0-9F18-AF3FD3DBFB2D}" type="presOf" srcId="{1008A7C0-F994-4639-9117-A8687D372D1E}" destId="{EBDD8618-2193-4B52-AFA0-89CD7A2646C0}" srcOrd="0" destOrd="0" presId="urn:microsoft.com/office/officeart/2005/8/layout/radial2"/>
    <dgm:cxn modelId="{2C9D56FF-97C8-40FF-B4DB-B7D6FE8BAF88}" type="presOf" srcId="{A307997F-A80E-46EA-866C-F960F6EA050E}" destId="{37DFCDA1-DEB7-42FC-94C8-666B88DCF325}" srcOrd="0" destOrd="0" presId="urn:microsoft.com/office/officeart/2005/8/layout/radial2"/>
    <dgm:cxn modelId="{135BE07C-FA0D-40BB-8F69-5D32DB706AC7}" srcId="{0A135E5E-4ABF-4C6A-901B-CA34BBAB0BD6}" destId="{FCD0F547-3561-4275-A7CC-A19B0C4CBCC7}" srcOrd="3" destOrd="0" parTransId="{1008A7C0-F994-4639-9117-A8687D372D1E}" sibTransId="{046F1D1B-DCA5-45DA-BF37-63905F18C0FA}"/>
    <dgm:cxn modelId="{9E92E277-3360-4901-AB32-F46512561970}" type="presOf" srcId="{CCF1D219-070A-4F21-9FA5-1297DD6C2133}" destId="{D009BD1D-6635-42D5-A545-6579FD739A38}" srcOrd="0" destOrd="0" presId="urn:microsoft.com/office/officeart/2005/8/layout/radial2"/>
    <dgm:cxn modelId="{7DC8D8DE-4124-46C5-B2B2-A931E8282DF9}" srcId="{0A135E5E-4ABF-4C6A-901B-CA34BBAB0BD6}" destId="{288376EC-52AB-46FF-9CAE-0955F5179B83}" srcOrd="2" destOrd="0" parTransId="{5B02CFEC-4D8E-4765-9E1E-069C4414455E}" sibTransId="{E78EA741-61CA-459A-9B1E-0837EE60C586}"/>
    <dgm:cxn modelId="{5AD826DA-0ED5-40CD-A5C7-6201A1088D8E}" srcId="{0A135E5E-4ABF-4C6A-901B-CA34BBAB0BD6}" destId="{4B5C049A-564B-4BBC-B9EC-E978ABD3D8B1}" srcOrd="1" destOrd="0" parTransId="{1839CE74-B466-403A-AEFE-11A33A838577}" sibTransId="{47690753-6809-4C9C-A3B5-74259DEB06CE}"/>
    <dgm:cxn modelId="{55861EC8-358F-4324-98F9-AAD3067E30DD}" type="presOf" srcId="{288376EC-52AB-46FF-9CAE-0955F5179B83}" destId="{BD1AE168-35A1-45F9-B9FD-C8A2372B17E4}" srcOrd="0" destOrd="0" presId="urn:microsoft.com/office/officeart/2005/8/layout/radial2"/>
    <dgm:cxn modelId="{32AE9988-2C6F-4AE5-BC8F-6553448B5119}" srcId="{0A135E5E-4ABF-4C6A-901B-CA34BBAB0BD6}" destId="{CCF1D219-070A-4F21-9FA5-1297DD6C2133}" srcOrd="0" destOrd="0" parTransId="{A307997F-A80E-46EA-866C-F960F6EA050E}" sibTransId="{9F3492B9-2884-4648-B077-9BE4B07A27D2}"/>
    <dgm:cxn modelId="{5A04B3C9-EBEC-4720-AC33-B710C4998FD8}" type="presOf" srcId="{5B02CFEC-4D8E-4765-9E1E-069C4414455E}" destId="{D2348EDC-A496-4B54-B45C-593458039709}" srcOrd="0" destOrd="0" presId="urn:microsoft.com/office/officeart/2005/8/layout/radial2"/>
    <dgm:cxn modelId="{88813421-1946-43D3-8061-37F730284842}" type="presParOf" srcId="{D197CA68-4EE1-40D8-96DA-83ADC341ECFD}" destId="{26C1FB0D-8B26-46D9-9947-89FCF56D556A}" srcOrd="0" destOrd="0" presId="urn:microsoft.com/office/officeart/2005/8/layout/radial2"/>
    <dgm:cxn modelId="{10B6EC63-82BE-4CBC-B091-DD034728C405}" type="presParOf" srcId="{26C1FB0D-8B26-46D9-9947-89FCF56D556A}" destId="{9242A256-D331-40CE-AE8A-E1BA9BA1A80E}" srcOrd="0" destOrd="0" presId="urn:microsoft.com/office/officeart/2005/8/layout/radial2"/>
    <dgm:cxn modelId="{771CE820-CA2E-4AD6-B0EC-17D094795C47}" type="presParOf" srcId="{9242A256-D331-40CE-AE8A-E1BA9BA1A80E}" destId="{F9C5FCE9-2948-4FEB-93CA-19E1B0263A75}" srcOrd="0" destOrd="0" presId="urn:microsoft.com/office/officeart/2005/8/layout/radial2"/>
    <dgm:cxn modelId="{AE369C67-CEFB-48A2-BD81-75E0934F3E89}" type="presParOf" srcId="{9242A256-D331-40CE-AE8A-E1BA9BA1A80E}" destId="{A2C2053F-4065-44C3-9468-15DD0691A000}" srcOrd="1" destOrd="0" presId="urn:microsoft.com/office/officeart/2005/8/layout/radial2"/>
    <dgm:cxn modelId="{2084E88B-C1F5-4593-A2A7-0C20CDC6BBE2}" type="presParOf" srcId="{26C1FB0D-8B26-46D9-9947-89FCF56D556A}" destId="{37DFCDA1-DEB7-42FC-94C8-666B88DCF325}" srcOrd="1" destOrd="0" presId="urn:microsoft.com/office/officeart/2005/8/layout/radial2"/>
    <dgm:cxn modelId="{73F7CD09-E59C-435A-BF36-ACC5EE2A10AF}" type="presParOf" srcId="{26C1FB0D-8B26-46D9-9947-89FCF56D556A}" destId="{DED8F5D9-5078-4A1F-8A19-DF0B225759E7}" srcOrd="2" destOrd="0" presId="urn:microsoft.com/office/officeart/2005/8/layout/radial2"/>
    <dgm:cxn modelId="{4B4F3D63-5F2C-4D8F-814D-D00B109AFDA7}" type="presParOf" srcId="{DED8F5D9-5078-4A1F-8A19-DF0B225759E7}" destId="{D009BD1D-6635-42D5-A545-6579FD739A38}" srcOrd="0" destOrd="0" presId="urn:microsoft.com/office/officeart/2005/8/layout/radial2"/>
    <dgm:cxn modelId="{8AD43D2F-AE17-429E-A925-546C9A668C50}" type="presParOf" srcId="{DED8F5D9-5078-4A1F-8A19-DF0B225759E7}" destId="{129AEBF6-B148-4207-8474-98520DC6C350}" srcOrd="1" destOrd="0" presId="urn:microsoft.com/office/officeart/2005/8/layout/radial2"/>
    <dgm:cxn modelId="{14BF821D-3B0F-44ED-90A4-BA41E5B0EF6E}" type="presParOf" srcId="{26C1FB0D-8B26-46D9-9947-89FCF56D556A}" destId="{59D24952-473F-4DB6-A108-DAE6B022CB40}" srcOrd="3" destOrd="0" presId="urn:microsoft.com/office/officeart/2005/8/layout/radial2"/>
    <dgm:cxn modelId="{BBDEC148-8D2E-455F-B7BB-09FD535C76CA}" type="presParOf" srcId="{26C1FB0D-8B26-46D9-9947-89FCF56D556A}" destId="{CCE11A5F-09B7-4EF7-823D-421E1758BF24}" srcOrd="4" destOrd="0" presId="urn:microsoft.com/office/officeart/2005/8/layout/radial2"/>
    <dgm:cxn modelId="{7A4874DA-947B-476A-88F5-81834AC8958A}" type="presParOf" srcId="{CCE11A5F-09B7-4EF7-823D-421E1758BF24}" destId="{4A6B06D6-C5B9-4ECA-AE20-3C93E10380F0}" srcOrd="0" destOrd="0" presId="urn:microsoft.com/office/officeart/2005/8/layout/radial2"/>
    <dgm:cxn modelId="{9CF10AA5-B429-4A3A-8AEE-F7A1FA343ECC}" type="presParOf" srcId="{CCE11A5F-09B7-4EF7-823D-421E1758BF24}" destId="{5C491690-6F93-452E-AAF3-7CECA2D80C79}" srcOrd="1" destOrd="0" presId="urn:microsoft.com/office/officeart/2005/8/layout/radial2"/>
    <dgm:cxn modelId="{30D3277D-78B5-403A-B415-7745BA0DB49D}" type="presParOf" srcId="{26C1FB0D-8B26-46D9-9947-89FCF56D556A}" destId="{D2348EDC-A496-4B54-B45C-593458039709}" srcOrd="5" destOrd="0" presId="urn:microsoft.com/office/officeart/2005/8/layout/radial2"/>
    <dgm:cxn modelId="{59A3890D-EE13-4526-8D5B-74882A5A33C0}" type="presParOf" srcId="{26C1FB0D-8B26-46D9-9947-89FCF56D556A}" destId="{BE8D80E2-7BE2-4076-A0FA-506177D8E9A8}" srcOrd="6" destOrd="0" presId="urn:microsoft.com/office/officeart/2005/8/layout/radial2"/>
    <dgm:cxn modelId="{C4721DB3-1928-43BF-8BAB-6300F374C5BE}" type="presParOf" srcId="{BE8D80E2-7BE2-4076-A0FA-506177D8E9A8}" destId="{BD1AE168-35A1-45F9-B9FD-C8A2372B17E4}" srcOrd="0" destOrd="0" presId="urn:microsoft.com/office/officeart/2005/8/layout/radial2"/>
    <dgm:cxn modelId="{47DA0357-15C2-44B6-B30C-D0CC6711F047}" type="presParOf" srcId="{BE8D80E2-7BE2-4076-A0FA-506177D8E9A8}" destId="{47621B44-DA33-4403-B88D-CCAD0A74B13C}" srcOrd="1" destOrd="0" presId="urn:microsoft.com/office/officeart/2005/8/layout/radial2"/>
    <dgm:cxn modelId="{6D764C8B-4F54-42DB-AB81-E796F43BD75F}" type="presParOf" srcId="{26C1FB0D-8B26-46D9-9947-89FCF56D556A}" destId="{EBDD8618-2193-4B52-AFA0-89CD7A2646C0}" srcOrd="7" destOrd="0" presId="urn:microsoft.com/office/officeart/2005/8/layout/radial2"/>
    <dgm:cxn modelId="{8E24744E-9CBB-4FB1-9E79-C106F66C7B40}" type="presParOf" srcId="{26C1FB0D-8B26-46D9-9947-89FCF56D556A}" destId="{91960B6B-F240-4098-BA80-D2BAB7AD3E21}" srcOrd="8" destOrd="0" presId="urn:microsoft.com/office/officeart/2005/8/layout/radial2"/>
    <dgm:cxn modelId="{EBEEE0B8-FABA-4826-81A6-957E6D9C1465}" type="presParOf" srcId="{91960B6B-F240-4098-BA80-D2BAB7AD3E21}" destId="{E7AC33D5-DBFE-4157-A599-30325DE594BE}" srcOrd="0" destOrd="0" presId="urn:microsoft.com/office/officeart/2005/8/layout/radial2"/>
    <dgm:cxn modelId="{40FF7A3C-2ACA-4E11-9F31-5CD960A5C3EE}" type="presParOf" srcId="{91960B6B-F240-4098-BA80-D2BAB7AD3E21}" destId="{EF844133-EFDB-4F9B-93FC-A8C161B76FD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388924-955B-46AF-A636-8374B57771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BD5F47FF-FEED-48F5-9C88-1F4D52BFD58D}">
      <dgm:prSet custT="1"/>
      <dgm:spPr/>
      <dgm:t>
        <a:bodyPr/>
        <a:lstStyle/>
        <a:p>
          <a:pPr rtl="0"/>
          <a:r>
            <a:rPr lang="cs-CZ" sz="3200" b="1" dirty="0" smtClean="0"/>
            <a:t>psychózy</a:t>
          </a:r>
          <a:r>
            <a:rPr lang="cs-CZ" sz="3200" dirty="0" smtClean="0"/>
            <a:t> </a:t>
          </a:r>
          <a:endParaRPr lang="cs-CZ" sz="3200" dirty="0"/>
        </a:p>
      </dgm:t>
    </dgm:pt>
    <dgm:pt modelId="{4AC6FFFD-09B9-4042-BD13-48F90AAFB03B}" type="parTrans" cxnId="{4C7C8372-9710-455D-83D3-F7E6BBD49A26}">
      <dgm:prSet/>
      <dgm:spPr/>
      <dgm:t>
        <a:bodyPr/>
        <a:lstStyle/>
        <a:p>
          <a:endParaRPr lang="cs-CZ"/>
        </a:p>
      </dgm:t>
    </dgm:pt>
    <dgm:pt modelId="{685E4DCA-08A0-4B19-B921-16753A897641}" type="sibTrans" cxnId="{4C7C8372-9710-455D-83D3-F7E6BBD49A26}">
      <dgm:prSet/>
      <dgm:spPr/>
      <dgm:t>
        <a:bodyPr/>
        <a:lstStyle/>
        <a:p>
          <a:endParaRPr lang="cs-CZ"/>
        </a:p>
      </dgm:t>
    </dgm:pt>
    <dgm:pt modelId="{6C9A15B9-F0BD-42D6-B1A9-55556F1A14DC}">
      <dgm:prSet custT="1"/>
      <dgm:spPr/>
      <dgm:t>
        <a:bodyPr/>
        <a:lstStyle/>
        <a:p>
          <a:pPr rtl="0"/>
          <a:r>
            <a:rPr lang="cs-CZ" sz="3200" b="1" dirty="0" smtClean="0"/>
            <a:t>neurózy</a:t>
          </a:r>
          <a:r>
            <a:rPr lang="cs-CZ" sz="3200" dirty="0" smtClean="0"/>
            <a:t> </a:t>
          </a:r>
          <a:endParaRPr lang="cs-CZ" sz="3200" dirty="0"/>
        </a:p>
      </dgm:t>
    </dgm:pt>
    <dgm:pt modelId="{D6F18B5C-445F-4659-84C5-CC704B42A726}" type="parTrans" cxnId="{1BBD8C4A-898E-433A-9A6E-91DD0E2B53C0}">
      <dgm:prSet/>
      <dgm:spPr/>
      <dgm:t>
        <a:bodyPr/>
        <a:lstStyle/>
        <a:p>
          <a:endParaRPr lang="cs-CZ"/>
        </a:p>
      </dgm:t>
    </dgm:pt>
    <dgm:pt modelId="{988BD3E6-1BDA-4476-9CBF-9B1EA19EE75A}" type="sibTrans" cxnId="{1BBD8C4A-898E-433A-9A6E-91DD0E2B53C0}">
      <dgm:prSet/>
      <dgm:spPr/>
      <dgm:t>
        <a:bodyPr/>
        <a:lstStyle/>
        <a:p>
          <a:endParaRPr lang="cs-CZ"/>
        </a:p>
      </dgm:t>
    </dgm:pt>
    <dgm:pt modelId="{32B51606-5ACF-4EA5-85BF-26BB83F37F23}">
      <dgm:prSet custT="1"/>
      <dgm:spPr/>
      <dgm:t>
        <a:bodyPr/>
        <a:lstStyle/>
        <a:p>
          <a:pPr rtl="0"/>
          <a:r>
            <a:rPr lang="cs-CZ" sz="3200" b="1" dirty="0" smtClean="0"/>
            <a:t>psychopatie</a:t>
          </a:r>
          <a:r>
            <a:rPr lang="cs-CZ" sz="3200" dirty="0" smtClean="0"/>
            <a:t> </a:t>
          </a:r>
          <a:endParaRPr lang="cs-CZ" sz="3200" dirty="0"/>
        </a:p>
      </dgm:t>
    </dgm:pt>
    <dgm:pt modelId="{BF9A428A-F7CE-4BF4-9789-5F5F96981B73}" type="parTrans" cxnId="{093E01C1-F846-4FCE-80EF-883E218C5A9F}">
      <dgm:prSet/>
      <dgm:spPr/>
      <dgm:t>
        <a:bodyPr/>
        <a:lstStyle/>
        <a:p>
          <a:endParaRPr lang="cs-CZ"/>
        </a:p>
      </dgm:t>
    </dgm:pt>
    <dgm:pt modelId="{3FC72937-D11A-43CB-8346-90B1D2A6C90E}" type="sibTrans" cxnId="{093E01C1-F846-4FCE-80EF-883E218C5A9F}">
      <dgm:prSet/>
      <dgm:spPr/>
      <dgm:t>
        <a:bodyPr/>
        <a:lstStyle/>
        <a:p>
          <a:endParaRPr lang="cs-CZ"/>
        </a:p>
      </dgm:t>
    </dgm:pt>
    <dgm:pt modelId="{66395235-C384-449B-B79C-161AA4D4ABBE}">
      <dgm:prSet custT="1"/>
      <dgm:spPr/>
      <dgm:t>
        <a:bodyPr/>
        <a:lstStyle/>
        <a:p>
          <a:pPr rtl="0"/>
          <a:r>
            <a:rPr lang="cs-CZ" sz="3200" b="1" dirty="0" smtClean="0"/>
            <a:t>oligofrenie</a:t>
          </a:r>
          <a:r>
            <a:rPr lang="cs-CZ" sz="3200" dirty="0" smtClean="0"/>
            <a:t> </a:t>
          </a:r>
          <a:endParaRPr lang="cs-CZ" sz="3200" dirty="0"/>
        </a:p>
      </dgm:t>
    </dgm:pt>
    <dgm:pt modelId="{69C5EA25-B0E4-43AA-8960-23D31E8CEFA9}" type="parTrans" cxnId="{C1A6BD7B-8818-48AF-B7EC-1D996D001774}">
      <dgm:prSet/>
      <dgm:spPr/>
      <dgm:t>
        <a:bodyPr/>
        <a:lstStyle/>
        <a:p>
          <a:endParaRPr lang="cs-CZ"/>
        </a:p>
      </dgm:t>
    </dgm:pt>
    <dgm:pt modelId="{86090B11-3411-4924-92B3-9B68936AA1FD}" type="sibTrans" cxnId="{C1A6BD7B-8818-48AF-B7EC-1D996D001774}">
      <dgm:prSet/>
      <dgm:spPr/>
      <dgm:t>
        <a:bodyPr/>
        <a:lstStyle/>
        <a:p>
          <a:endParaRPr lang="cs-CZ"/>
        </a:p>
      </dgm:t>
    </dgm:pt>
    <dgm:pt modelId="{6240EFC5-7AE0-4C99-AEC6-2F65A76619DC}" type="pres">
      <dgm:prSet presAssocID="{01388924-955B-46AF-A636-8374B57771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AD020B6-A0A2-4355-A688-3359F3DCBD3E}" type="pres">
      <dgm:prSet presAssocID="{BD5F47FF-FEED-48F5-9C88-1F4D52BFD58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00949B-4DD3-491B-965B-F4A834544799}" type="pres">
      <dgm:prSet presAssocID="{685E4DCA-08A0-4B19-B921-16753A897641}" presName="spacer" presStyleCnt="0"/>
      <dgm:spPr/>
    </dgm:pt>
    <dgm:pt modelId="{0087D127-4D68-4B80-A75B-236884A3AAEF}" type="pres">
      <dgm:prSet presAssocID="{6C9A15B9-F0BD-42D6-B1A9-55556F1A14D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32E9E58-E856-4F2E-BBA4-D1193750F7FA}" type="pres">
      <dgm:prSet presAssocID="{988BD3E6-1BDA-4476-9CBF-9B1EA19EE75A}" presName="spacer" presStyleCnt="0"/>
      <dgm:spPr/>
    </dgm:pt>
    <dgm:pt modelId="{D59DA995-8406-428D-BED2-C270439DF863}" type="pres">
      <dgm:prSet presAssocID="{32B51606-5ACF-4EA5-85BF-26BB83F37F2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EB49FF3-90E5-4BA1-B775-CD9033B72ABD}" type="pres">
      <dgm:prSet presAssocID="{3FC72937-D11A-43CB-8346-90B1D2A6C90E}" presName="spacer" presStyleCnt="0"/>
      <dgm:spPr/>
    </dgm:pt>
    <dgm:pt modelId="{F71CE49C-9515-407D-BD2E-AAD6ADFFE472}" type="pres">
      <dgm:prSet presAssocID="{66395235-C384-449B-B79C-161AA4D4ABB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EFE157C-BDEB-476F-98F4-4BC63EED0C43}" type="presOf" srcId="{66395235-C384-449B-B79C-161AA4D4ABBE}" destId="{F71CE49C-9515-407D-BD2E-AAD6ADFFE472}" srcOrd="0" destOrd="0" presId="urn:microsoft.com/office/officeart/2005/8/layout/vList2"/>
    <dgm:cxn modelId="{A2581BE5-F985-44EE-A201-C3595A02368C}" type="presOf" srcId="{BD5F47FF-FEED-48F5-9C88-1F4D52BFD58D}" destId="{6AD020B6-A0A2-4355-A688-3359F3DCBD3E}" srcOrd="0" destOrd="0" presId="urn:microsoft.com/office/officeart/2005/8/layout/vList2"/>
    <dgm:cxn modelId="{6CB6994A-530C-40D6-8360-593963DB6538}" type="presOf" srcId="{6C9A15B9-F0BD-42D6-B1A9-55556F1A14DC}" destId="{0087D127-4D68-4B80-A75B-236884A3AAEF}" srcOrd="0" destOrd="0" presId="urn:microsoft.com/office/officeart/2005/8/layout/vList2"/>
    <dgm:cxn modelId="{0D87D333-3824-4D58-BEB4-AEA41C5FD07A}" type="presOf" srcId="{32B51606-5ACF-4EA5-85BF-26BB83F37F23}" destId="{D59DA995-8406-428D-BED2-C270439DF863}" srcOrd="0" destOrd="0" presId="urn:microsoft.com/office/officeart/2005/8/layout/vList2"/>
    <dgm:cxn modelId="{093E01C1-F846-4FCE-80EF-883E218C5A9F}" srcId="{01388924-955B-46AF-A636-8374B5777180}" destId="{32B51606-5ACF-4EA5-85BF-26BB83F37F23}" srcOrd="2" destOrd="0" parTransId="{BF9A428A-F7CE-4BF4-9789-5F5F96981B73}" sibTransId="{3FC72937-D11A-43CB-8346-90B1D2A6C90E}"/>
    <dgm:cxn modelId="{C1A6BD7B-8818-48AF-B7EC-1D996D001774}" srcId="{01388924-955B-46AF-A636-8374B5777180}" destId="{66395235-C384-449B-B79C-161AA4D4ABBE}" srcOrd="3" destOrd="0" parTransId="{69C5EA25-B0E4-43AA-8960-23D31E8CEFA9}" sibTransId="{86090B11-3411-4924-92B3-9B68936AA1FD}"/>
    <dgm:cxn modelId="{1BBD8C4A-898E-433A-9A6E-91DD0E2B53C0}" srcId="{01388924-955B-46AF-A636-8374B5777180}" destId="{6C9A15B9-F0BD-42D6-B1A9-55556F1A14DC}" srcOrd="1" destOrd="0" parTransId="{D6F18B5C-445F-4659-84C5-CC704B42A726}" sibTransId="{988BD3E6-1BDA-4476-9CBF-9B1EA19EE75A}"/>
    <dgm:cxn modelId="{17DDA35F-B346-4ED9-8576-DFEF71C88EF5}" type="presOf" srcId="{01388924-955B-46AF-A636-8374B5777180}" destId="{6240EFC5-7AE0-4C99-AEC6-2F65A76619DC}" srcOrd="0" destOrd="0" presId="urn:microsoft.com/office/officeart/2005/8/layout/vList2"/>
    <dgm:cxn modelId="{4C7C8372-9710-455D-83D3-F7E6BBD49A26}" srcId="{01388924-955B-46AF-A636-8374B5777180}" destId="{BD5F47FF-FEED-48F5-9C88-1F4D52BFD58D}" srcOrd="0" destOrd="0" parTransId="{4AC6FFFD-09B9-4042-BD13-48F90AAFB03B}" sibTransId="{685E4DCA-08A0-4B19-B921-16753A897641}"/>
    <dgm:cxn modelId="{106B1A60-D3C7-4DB8-999F-F90AD53DE560}" type="presParOf" srcId="{6240EFC5-7AE0-4C99-AEC6-2F65A76619DC}" destId="{6AD020B6-A0A2-4355-A688-3359F3DCBD3E}" srcOrd="0" destOrd="0" presId="urn:microsoft.com/office/officeart/2005/8/layout/vList2"/>
    <dgm:cxn modelId="{56E2FF45-F426-44CE-9BF3-18C6F97BDD4B}" type="presParOf" srcId="{6240EFC5-7AE0-4C99-AEC6-2F65A76619DC}" destId="{3100949B-4DD3-491B-965B-F4A834544799}" srcOrd="1" destOrd="0" presId="urn:microsoft.com/office/officeart/2005/8/layout/vList2"/>
    <dgm:cxn modelId="{F7A172D5-33C1-425A-B22F-266A1510C645}" type="presParOf" srcId="{6240EFC5-7AE0-4C99-AEC6-2F65A76619DC}" destId="{0087D127-4D68-4B80-A75B-236884A3AAEF}" srcOrd="2" destOrd="0" presId="urn:microsoft.com/office/officeart/2005/8/layout/vList2"/>
    <dgm:cxn modelId="{0C79CC38-8ADE-4BAD-B896-57C6BAC6E5BA}" type="presParOf" srcId="{6240EFC5-7AE0-4C99-AEC6-2F65A76619DC}" destId="{132E9E58-E856-4F2E-BBA4-D1193750F7FA}" srcOrd="3" destOrd="0" presId="urn:microsoft.com/office/officeart/2005/8/layout/vList2"/>
    <dgm:cxn modelId="{F7B607CC-F1B9-4814-B0F0-9B335D8F8663}" type="presParOf" srcId="{6240EFC5-7AE0-4C99-AEC6-2F65A76619DC}" destId="{D59DA995-8406-428D-BED2-C270439DF863}" srcOrd="4" destOrd="0" presId="urn:microsoft.com/office/officeart/2005/8/layout/vList2"/>
    <dgm:cxn modelId="{D5DC5EB9-6F16-41D8-BF8F-86FD322A7A54}" type="presParOf" srcId="{6240EFC5-7AE0-4C99-AEC6-2F65A76619DC}" destId="{AEB49FF3-90E5-4BA1-B775-CD9033B72ABD}" srcOrd="5" destOrd="0" presId="urn:microsoft.com/office/officeart/2005/8/layout/vList2"/>
    <dgm:cxn modelId="{B17E49FE-7A06-4543-A60B-EC34DF8FAC3C}" type="presParOf" srcId="{6240EFC5-7AE0-4C99-AEC6-2F65A76619DC}" destId="{F71CE49C-9515-407D-BD2E-AAD6ADFFE47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1EEAF-B6D2-455F-BD93-5AA9A6BB2B7B}">
      <dsp:nvSpPr>
        <dsp:cNvPr id="0" name=""/>
        <dsp:cNvSpPr/>
      </dsp:nvSpPr>
      <dsp:spPr>
        <a:xfrm rot="3508977">
          <a:off x="2176676" y="2888869"/>
          <a:ext cx="1262376" cy="21401"/>
        </a:xfrm>
        <a:custGeom>
          <a:avLst/>
          <a:gdLst/>
          <a:ahLst/>
          <a:cxnLst/>
          <a:rect l="0" t="0" r="0" b="0"/>
          <a:pathLst>
            <a:path>
              <a:moveTo>
                <a:pt x="0" y="10700"/>
              </a:moveTo>
              <a:lnTo>
                <a:pt x="1262376" y="107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AB1D0-0C63-44AB-961C-06C8F6D91AF1}">
      <dsp:nvSpPr>
        <dsp:cNvPr id="0" name=""/>
        <dsp:cNvSpPr/>
      </dsp:nvSpPr>
      <dsp:spPr>
        <a:xfrm rot="2150380">
          <a:off x="2523655" y="2509289"/>
          <a:ext cx="851242" cy="21401"/>
        </a:xfrm>
        <a:custGeom>
          <a:avLst/>
          <a:gdLst/>
          <a:ahLst/>
          <a:cxnLst/>
          <a:rect l="0" t="0" r="0" b="0"/>
          <a:pathLst>
            <a:path>
              <a:moveTo>
                <a:pt x="0" y="10700"/>
              </a:moveTo>
              <a:lnTo>
                <a:pt x="851242" y="107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D8618-2193-4B52-AFA0-89CD7A2646C0}">
      <dsp:nvSpPr>
        <dsp:cNvPr id="0" name=""/>
        <dsp:cNvSpPr/>
      </dsp:nvSpPr>
      <dsp:spPr>
        <a:xfrm rot="727286">
          <a:off x="2598038" y="2152759"/>
          <a:ext cx="556614" cy="21401"/>
        </a:xfrm>
        <a:custGeom>
          <a:avLst/>
          <a:gdLst/>
          <a:ahLst/>
          <a:cxnLst/>
          <a:rect l="0" t="0" r="0" b="0"/>
          <a:pathLst>
            <a:path>
              <a:moveTo>
                <a:pt x="0" y="10700"/>
              </a:moveTo>
              <a:lnTo>
                <a:pt x="556614" y="107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48EDC-A496-4B54-B45C-593458039709}">
      <dsp:nvSpPr>
        <dsp:cNvPr id="0" name=""/>
        <dsp:cNvSpPr/>
      </dsp:nvSpPr>
      <dsp:spPr>
        <a:xfrm rot="20855817">
          <a:off x="2599672" y="1910276"/>
          <a:ext cx="391668" cy="21401"/>
        </a:xfrm>
        <a:custGeom>
          <a:avLst/>
          <a:gdLst/>
          <a:ahLst/>
          <a:cxnLst/>
          <a:rect l="0" t="0" r="0" b="0"/>
          <a:pathLst>
            <a:path>
              <a:moveTo>
                <a:pt x="0" y="10700"/>
              </a:moveTo>
              <a:lnTo>
                <a:pt x="391668" y="107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24952-473F-4DB6-A108-DAE6B022CB40}">
      <dsp:nvSpPr>
        <dsp:cNvPr id="0" name=""/>
        <dsp:cNvSpPr/>
      </dsp:nvSpPr>
      <dsp:spPr>
        <a:xfrm rot="19434015">
          <a:off x="2514186" y="1509650"/>
          <a:ext cx="938048" cy="21401"/>
        </a:xfrm>
        <a:custGeom>
          <a:avLst/>
          <a:gdLst/>
          <a:ahLst/>
          <a:cxnLst/>
          <a:rect l="0" t="0" r="0" b="0"/>
          <a:pathLst>
            <a:path>
              <a:moveTo>
                <a:pt x="0" y="10700"/>
              </a:moveTo>
              <a:lnTo>
                <a:pt x="938048" y="107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DFCDA1-DEB7-42FC-94C8-666B88DCF325}">
      <dsp:nvSpPr>
        <dsp:cNvPr id="0" name=""/>
        <dsp:cNvSpPr/>
      </dsp:nvSpPr>
      <dsp:spPr>
        <a:xfrm rot="18129811">
          <a:off x="2195036" y="1176267"/>
          <a:ext cx="1231568" cy="21401"/>
        </a:xfrm>
        <a:custGeom>
          <a:avLst/>
          <a:gdLst/>
          <a:ahLst/>
          <a:cxnLst/>
          <a:rect l="0" t="0" r="0" b="0"/>
          <a:pathLst>
            <a:path>
              <a:moveTo>
                <a:pt x="0" y="10700"/>
              </a:moveTo>
              <a:lnTo>
                <a:pt x="1231568" y="107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2053F-4065-44C3-9468-15DD0691A000}">
      <dsp:nvSpPr>
        <dsp:cNvPr id="0" name=""/>
        <dsp:cNvSpPr/>
      </dsp:nvSpPr>
      <dsp:spPr>
        <a:xfrm>
          <a:off x="432049" y="936107"/>
          <a:ext cx="2003746" cy="205351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09BD1D-6635-42D5-A545-6579FD739A38}">
      <dsp:nvSpPr>
        <dsp:cNvPr id="0" name=""/>
        <dsp:cNvSpPr/>
      </dsp:nvSpPr>
      <dsp:spPr>
        <a:xfrm>
          <a:off x="2306347" y="-70720"/>
          <a:ext cx="2122132" cy="7451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biologická</a:t>
          </a:r>
          <a:endParaRPr lang="cs-CZ" sz="2400" kern="1200" dirty="0"/>
        </a:p>
      </dsp:txBody>
      <dsp:txXfrm>
        <a:off x="2617126" y="38408"/>
        <a:ext cx="1500574" cy="526916"/>
      </dsp:txXfrm>
    </dsp:sp>
    <dsp:sp modelId="{4A6B06D6-C5B9-4ECA-AE20-3C93E10380F0}">
      <dsp:nvSpPr>
        <dsp:cNvPr id="0" name=""/>
        <dsp:cNvSpPr/>
      </dsp:nvSpPr>
      <dsp:spPr>
        <a:xfrm>
          <a:off x="2683797" y="572079"/>
          <a:ext cx="2239346" cy="7002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motorická</a:t>
          </a:r>
          <a:endParaRPr lang="cs-CZ" sz="2400" kern="1200" dirty="0"/>
        </a:p>
      </dsp:txBody>
      <dsp:txXfrm>
        <a:off x="3011742" y="674631"/>
        <a:ext cx="1583456" cy="495162"/>
      </dsp:txXfrm>
    </dsp:sp>
    <dsp:sp modelId="{BD1AE168-35A1-45F9-B9FD-C8A2372B17E4}">
      <dsp:nvSpPr>
        <dsp:cNvPr id="0" name=""/>
        <dsp:cNvSpPr/>
      </dsp:nvSpPr>
      <dsp:spPr>
        <a:xfrm>
          <a:off x="2823451" y="1200337"/>
          <a:ext cx="2395021" cy="902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senzorická</a:t>
          </a:r>
          <a:endParaRPr lang="cs-CZ" sz="2400" kern="1200" dirty="0"/>
        </a:p>
      </dsp:txBody>
      <dsp:txXfrm>
        <a:off x="3174194" y="1332472"/>
        <a:ext cx="1693535" cy="638005"/>
      </dsp:txXfrm>
    </dsp:sp>
    <dsp:sp modelId="{E7AC33D5-DBFE-4157-A599-30325DE594BE}">
      <dsp:nvSpPr>
        <dsp:cNvPr id="0" name=""/>
        <dsp:cNvSpPr/>
      </dsp:nvSpPr>
      <dsp:spPr>
        <a:xfrm>
          <a:off x="3032358" y="1992426"/>
          <a:ext cx="2060770" cy="851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sociální</a:t>
          </a:r>
          <a:endParaRPr lang="cs-CZ" sz="2400" kern="1200" dirty="0"/>
        </a:p>
      </dsp:txBody>
      <dsp:txXfrm>
        <a:off x="3334151" y="2117152"/>
        <a:ext cx="1457184" cy="602228"/>
      </dsp:txXfrm>
    </dsp:sp>
    <dsp:sp modelId="{DAF07589-4BDE-4231-BC27-E8750D0A47AA}">
      <dsp:nvSpPr>
        <dsp:cNvPr id="0" name=""/>
        <dsp:cNvSpPr/>
      </dsp:nvSpPr>
      <dsp:spPr>
        <a:xfrm>
          <a:off x="2756999" y="2712502"/>
          <a:ext cx="2122221" cy="8700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citová</a:t>
          </a:r>
          <a:endParaRPr lang="cs-CZ" sz="2400" kern="1200" dirty="0"/>
        </a:p>
      </dsp:txBody>
      <dsp:txXfrm>
        <a:off x="3067791" y="2839918"/>
        <a:ext cx="1500637" cy="615219"/>
      </dsp:txXfrm>
    </dsp:sp>
    <dsp:sp modelId="{979F3005-654A-4F74-926C-F63BCE522AC6}">
      <dsp:nvSpPr>
        <dsp:cNvPr id="0" name=""/>
        <dsp:cNvSpPr/>
      </dsp:nvSpPr>
      <dsp:spPr>
        <a:xfrm>
          <a:off x="2170873" y="3432583"/>
          <a:ext cx="2338889" cy="670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psychická</a:t>
          </a:r>
          <a:endParaRPr lang="cs-CZ" sz="2400" kern="1200" dirty="0"/>
        </a:p>
      </dsp:txBody>
      <dsp:txXfrm>
        <a:off x="2513395" y="3530788"/>
        <a:ext cx="1653845" cy="4741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1EEAF-B6D2-455F-BD93-5AA9A6BB2B7B}">
      <dsp:nvSpPr>
        <dsp:cNvPr id="0" name=""/>
        <dsp:cNvSpPr/>
      </dsp:nvSpPr>
      <dsp:spPr>
        <a:xfrm rot="3635078">
          <a:off x="2062358" y="2886983"/>
          <a:ext cx="1231095" cy="21401"/>
        </a:xfrm>
        <a:custGeom>
          <a:avLst/>
          <a:gdLst/>
          <a:ahLst/>
          <a:cxnLst/>
          <a:rect l="0" t="0" r="0" b="0"/>
          <a:pathLst>
            <a:path>
              <a:moveTo>
                <a:pt x="0" y="10700"/>
              </a:moveTo>
              <a:lnTo>
                <a:pt x="1231095" y="107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AB1D0-0C63-44AB-961C-06C8F6D91AF1}">
      <dsp:nvSpPr>
        <dsp:cNvPr id="0" name=""/>
        <dsp:cNvSpPr/>
      </dsp:nvSpPr>
      <dsp:spPr>
        <a:xfrm rot="2150380">
          <a:off x="2437464" y="2509289"/>
          <a:ext cx="851242" cy="21401"/>
        </a:xfrm>
        <a:custGeom>
          <a:avLst/>
          <a:gdLst/>
          <a:ahLst/>
          <a:cxnLst/>
          <a:rect l="0" t="0" r="0" b="0"/>
          <a:pathLst>
            <a:path>
              <a:moveTo>
                <a:pt x="0" y="10700"/>
              </a:moveTo>
              <a:lnTo>
                <a:pt x="851242" y="107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D8618-2193-4B52-AFA0-89CD7A2646C0}">
      <dsp:nvSpPr>
        <dsp:cNvPr id="0" name=""/>
        <dsp:cNvSpPr/>
      </dsp:nvSpPr>
      <dsp:spPr>
        <a:xfrm rot="727286">
          <a:off x="2511847" y="2152759"/>
          <a:ext cx="556614" cy="21401"/>
        </a:xfrm>
        <a:custGeom>
          <a:avLst/>
          <a:gdLst/>
          <a:ahLst/>
          <a:cxnLst/>
          <a:rect l="0" t="0" r="0" b="0"/>
          <a:pathLst>
            <a:path>
              <a:moveTo>
                <a:pt x="0" y="10700"/>
              </a:moveTo>
              <a:lnTo>
                <a:pt x="556614" y="107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48EDC-A496-4B54-B45C-593458039709}">
      <dsp:nvSpPr>
        <dsp:cNvPr id="0" name=""/>
        <dsp:cNvSpPr/>
      </dsp:nvSpPr>
      <dsp:spPr>
        <a:xfrm rot="20991616">
          <a:off x="2515108" y="1932579"/>
          <a:ext cx="376899" cy="21401"/>
        </a:xfrm>
        <a:custGeom>
          <a:avLst/>
          <a:gdLst/>
          <a:ahLst/>
          <a:cxnLst/>
          <a:rect l="0" t="0" r="0" b="0"/>
          <a:pathLst>
            <a:path>
              <a:moveTo>
                <a:pt x="0" y="10700"/>
              </a:moveTo>
              <a:lnTo>
                <a:pt x="376899" y="107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24952-473F-4DB6-A108-DAE6B022CB40}">
      <dsp:nvSpPr>
        <dsp:cNvPr id="0" name=""/>
        <dsp:cNvSpPr/>
      </dsp:nvSpPr>
      <dsp:spPr>
        <a:xfrm rot="19434015">
          <a:off x="2427995" y="1509650"/>
          <a:ext cx="938048" cy="21401"/>
        </a:xfrm>
        <a:custGeom>
          <a:avLst/>
          <a:gdLst/>
          <a:ahLst/>
          <a:cxnLst/>
          <a:rect l="0" t="0" r="0" b="0"/>
          <a:pathLst>
            <a:path>
              <a:moveTo>
                <a:pt x="0" y="10700"/>
              </a:moveTo>
              <a:lnTo>
                <a:pt x="938048" y="107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DFCDA1-DEB7-42FC-94C8-666B88DCF325}">
      <dsp:nvSpPr>
        <dsp:cNvPr id="0" name=""/>
        <dsp:cNvSpPr/>
      </dsp:nvSpPr>
      <dsp:spPr>
        <a:xfrm rot="18129811">
          <a:off x="2108845" y="1176267"/>
          <a:ext cx="1231568" cy="21401"/>
        </a:xfrm>
        <a:custGeom>
          <a:avLst/>
          <a:gdLst/>
          <a:ahLst/>
          <a:cxnLst/>
          <a:rect l="0" t="0" r="0" b="0"/>
          <a:pathLst>
            <a:path>
              <a:moveTo>
                <a:pt x="0" y="10700"/>
              </a:moveTo>
              <a:lnTo>
                <a:pt x="1231568" y="107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2053F-4065-44C3-9468-15DD0691A000}">
      <dsp:nvSpPr>
        <dsp:cNvPr id="0" name=""/>
        <dsp:cNvSpPr/>
      </dsp:nvSpPr>
      <dsp:spPr>
        <a:xfrm>
          <a:off x="345857" y="936107"/>
          <a:ext cx="2003746" cy="205351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09BD1D-6635-42D5-A545-6579FD739A38}">
      <dsp:nvSpPr>
        <dsp:cNvPr id="0" name=""/>
        <dsp:cNvSpPr/>
      </dsp:nvSpPr>
      <dsp:spPr>
        <a:xfrm>
          <a:off x="2220155" y="-70720"/>
          <a:ext cx="2122132" cy="7451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fantazie</a:t>
          </a:r>
          <a:endParaRPr lang="cs-CZ" sz="2400" kern="1200" dirty="0"/>
        </a:p>
      </dsp:txBody>
      <dsp:txXfrm>
        <a:off x="2530934" y="38408"/>
        <a:ext cx="1500574" cy="526916"/>
      </dsp:txXfrm>
    </dsp:sp>
    <dsp:sp modelId="{4A6B06D6-C5B9-4ECA-AE20-3C93E10380F0}">
      <dsp:nvSpPr>
        <dsp:cNvPr id="0" name=""/>
        <dsp:cNvSpPr/>
      </dsp:nvSpPr>
      <dsp:spPr>
        <a:xfrm>
          <a:off x="2597605" y="572079"/>
          <a:ext cx="2239346" cy="7002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agrese</a:t>
          </a:r>
          <a:endParaRPr lang="cs-CZ" sz="2400" kern="1200" dirty="0"/>
        </a:p>
      </dsp:txBody>
      <dsp:txXfrm>
        <a:off x="2925550" y="674631"/>
        <a:ext cx="1583456" cy="495162"/>
      </dsp:txXfrm>
    </dsp:sp>
    <dsp:sp modelId="{BD1AE168-35A1-45F9-B9FD-C8A2372B17E4}">
      <dsp:nvSpPr>
        <dsp:cNvPr id="0" name=""/>
        <dsp:cNvSpPr/>
      </dsp:nvSpPr>
      <dsp:spPr>
        <a:xfrm>
          <a:off x="2664295" y="1224134"/>
          <a:ext cx="3075673" cy="902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apatie, rezignace</a:t>
          </a:r>
          <a:endParaRPr lang="cs-CZ" sz="2400" kern="1200" dirty="0"/>
        </a:p>
      </dsp:txBody>
      <dsp:txXfrm>
        <a:off x="3114717" y="1356269"/>
        <a:ext cx="2174829" cy="638005"/>
      </dsp:txXfrm>
    </dsp:sp>
    <dsp:sp modelId="{E7AC33D5-DBFE-4157-A599-30325DE594BE}">
      <dsp:nvSpPr>
        <dsp:cNvPr id="0" name=""/>
        <dsp:cNvSpPr/>
      </dsp:nvSpPr>
      <dsp:spPr>
        <a:xfrm>
          <a:off x="2946167" y="1992426"/>
          <a:ext cx="2060770" cy="851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regrese</a:t>
          </a:r>
          <a:endParaRPr lang="cs-CZ" sz="2400" kern="1200" dirty="0"/>
        </a:p>
      </dsp:txBody>
      <dsp:txXfrm>
        <a:off x="3247960" y="2117152"/>
        <a:ext cx="1457184" cy="602228"/>
      </dsp:txXfrm>
    </dsp:sp>
    <dsp:sp modelId="{DAF07589-4BDE-4231-BC27-E8750D0A47AA}">
      <dsp:nvSpPr>
        <dsp:cNvPr id="0" name=""/>
        <dsp:cNvSpPr/>
      </dsp:nvSpPr>
      <dsp:spPr>
        <a:xfrm>
          <a:off x="2670808" y="2712502"/>
          <a:ext cx="2122221" cy="8700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projekce</a:t>
          </a:r>
          <a:endParaRPr lang="cs-CZ" sz="2400" kern="1200" dirty="0"/>
        </a:p>
      </dsp:txBody>
      <dsp:txXfrm>
        <a:off x="2981600" y="2839918"/>
        <a:ext cx="1500637" cy="615219"/>
      </dsp:txXfrm>
    </dsp:sp>
    <dsp:sp modelId="{979F3005-654A-4F74-926C-F63BCE522AC6}">
      <dsp:nvSpPr>
        <dsp:cNvPr id="0" name=""/>
        <dsp:cNvSpPr/>
      </dsp:nvSpPr>
      <dsp:spPr>
        <a:xfrm>
          <a:off x="1022673" y="3432583"/>
          <a:ext cx="4291734" cy="670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vytěsnění, potlačení</a:t>
          </a:r>
          <a:endParaRPr lang="cs-CZ" sz="2400" kern="1200" dirty="0"/>
        </a:p>
      </dsp:txBody>
      <dsp:txXfrm>
        <a:off x="1651183" y="3530788"/>
        <a:ext cx="3034714" cy="4741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D8618-2193-4B52-AFA0-89CD7A2646C0}">
      <dsp:nvSpPr>
        <dsp:cNvPr id="0" name=""/>
        <dsp:cNvSpPr/>
      </dsp:nvSpPr>
      <dsp:spPr>
        <a:xfrm rot="1502353">
          <a:off x="2871930" y="2633196"/>
          <a:ext cx="2047683" cy="34101"/>
        </a:xfrm>
        <a:custGeom>
          <a:avLst/>
          <a:gdLst/>
          <a:ahLst/>
          <a:cxnLst/>
          <a:rect l="0" t="0" r="0" b="0"/>
          <a:pathLst>
            <a:path>
              <a:moveTo>
                <a:pt x="0" y="17050"/>
              </a:moveTo>
              <a:lnTo>
                <a:pt x="2047683" y="170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48EDC-A496-4B54-B45C-593458039709}">
      <dsp:nvSpPr>
        <dsp:cNvPr id="0" name=""/>
        <dsp:cNvSpPr/>
      </dsp:nvSpPr>
      <dsp:spPr>
        <a:xfrm rot="618577">
          <a:off x="2954461" y="2203177"/>
          <a:ext cx="1695964" cy="34101"/>
        </a:xfrm>
        <a:custGeom>
          <a:avLst/>
          <a:gdLst/>
          <a:ahLst/>
          <a:cxnLst/>
          <a:rect l="0" t="0" r="0" b="0"/>
          <a:pathLst>
            <a:path>
              <a:moveTo>
                <a:pt x="0" y="17050"/>
              </a:moveTo>
              <a:lnTo>
                <a:pt x="1695964" y="170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24952-473F-4DB6-A108-DAE6B022CB40}">
      <dsp:nvSpPr>
        <dsp:cNvPr id="0" name=""/>
        <dsp:cNvSpPr/>
      </dsp:nvSpPr>
      <dsp:spPr>
        <a:xfrm rot="21058565">
          <a:off x="2958992" y="1758012"/>
          <a:ext cx="1480151" cy="34101"/>
        </a:xfrm>
        <a:custGeom>
          <a:avLst/>
          <a:gdLst/>
          <a:ahLst/>
          <a:cxnLst/>
          <a:rect l="0" t="0" r="0" b="0"/>
          <a:pathLst>
            <a:path>
              <a:moveTo>
                <a:pt x="0" y="17050"/>
              </a:moveTo>
              <a:lnTo>
                <a:pt x="1480151" y="170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DFCDA1-DEB7-42FC-94C8-666B88DCF325}">
      <dsp:nvSpPr>
        <dsp:cNvPr id="0" name=""/>
        <dsp:cNvSpPr/>
      </dsp:nvSpPr>
      <dsp:spPr>
        <a:xfrm rot="20005726">
          <a:off x="2865978" y="1263739"/>
          <a:ext cx="1934724" cy="34101"/>
        </a:xfrm>
        <a:custGeom>
          <a:avLst/>
          <a:gdLst/>
          <a:ahLst/>
          <a:cxnLst/>
          <a:rect l="0" t="0" r="0" b="0"/>
          <a:pathLst>
            <a:path>
              <a:moveTo>
                <a:pt x="0" y="17050"/>
              </a:moveTo>
              <a:lnTo>
                <a:pt x="1934724" y="170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2053F-4065-44C3-9468-15DD0691A000}">
      <dsp:nvSpPr>
        <dsp:cNvPr id="0" name=""/>
        <dsp:cNvSpPr/>
      </dsp:nvSpPr>
      <dsp:spPr>
        <a:xfrm>
          <a:off x="0" y="954431"/>
          <a:ext cx="3192827" cy="18092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09BD1D-6635-42D5-A545-6579FD739A38}">
      <dsp:nvSpPr>
        <dsp:cNvPr id="0" name=""/>
        <dsp:cNvSpPr/>
      </dsp:nvSpPr>
      <dsp:spPr>
        <a:xfrm>
          <a:off x="4253659" y="-188640"/>
          <a:ext cx="2661384" cy="11873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akutní </a:t>
          </a:r>
          <a:endParaRPr lang="cs-CZ" sz="2400" kern="1200" dirty="0"/>
        </a:p>
      </dsp:txBody>
      <dsp:txXfrm>
        <a:off x="4643410" y="-14752"/>
        <a:ext cx="1881882" cy="839603"/>
      </dsp:txXfrm>
    </dsp:sp>
    <dsp:sp modelId="{4A6B06D6-C5B9-4ECA-AE20-3C93E10380F0}">
      <dsp:nvSpPr>
        <dsp:cNvPr id="0" name=""/>
        <dsp:cNvSpPr/>
      </dsp:nvSpPr>
      <dsp:spPr>
        <a:xfrm>
          <a:off x="4325670" y="891477"/>
          <a:ext cx="2848157" cy="11158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chronický</a:t>
          </a:r>
          <a:endParaRPr lang="cs-CZ" sz="2400" kern="1200" dirty="0"/>
        </a:p>
      </dsp:txBody>
      <dsp:txXfrm>
        <a:off x="4742773" y="1054886"/>
        <a:ext cx="2013951" cy="789006"/>
      </dsp:txXfrm>
    </dsp:sp>
    <dsp:sp modelId="{BD1AE168-35A1-45F9-B9FD-C8A2372B17E4}">
      <dsp:nvSpPr>
        <dsp:cNvPr id="0" name=""/>
        <dsp:cNvSpPr/>
      </dsp:nvSpPr>
      <dsp:spPr>
        <a:xfrm>
          <a:off x="4549314" y="1899595"/>
          <a:ext cx="2884648" cy="14377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eustres</a:t>
          </a:r>
          <a:endParaRPr lang="cs-CZ" sz="2400" kern="1200" dirty="0"/>
        </a:p>
      </dsp:txBody>
      <dsp:txXfrm>
        <a:off x="4971761" y="2110143"/>
        <a:ext cx="2039754" cy="1016615"/>
      </dsp:txXfrm>
    </dsp:sp>
    <dsp:sp modelId="{E7AC33D5-DBFE-4157-A599-30325DE594BE}">
      <dsp:nvSpPr>
        <dsp:cNvPr id="0" name=""/>
        <dsp:cNvSpPr/>
      </dsp:nvSpPr>
      <dsp:spPr>
        <a:xfrm>
          <a:off x="4467704" y="2865307"/>
          <a:ext cx="2681985" cy="13570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distres</a:t>
          </a:r>
          <a:endParaRPr lang="cs-CZ" sz="2400" kern="1200" dirty="0"/>
        </a:p>
      </dsp:txBody>
      <dsp:txXfrm>
        <a:off x="4860472" y="3064049"/>
        <a:ext cx="1896449" cy="9596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020B6-A0A2-4355-A688-3359F3DCBD3E}">
      <dsp:nvSpPr>
        <dsp:cNvPr id="0" name=""/>
        <dsp:cNvSpPr/>
      </dsp:nvSpPr>
      <dsp:spPr>
        <a:xfrm>
          <a:off x="0" y="884"/>
          <a:ext cx="8229600" cy="82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/>
            <a:t>psychózy</a:t>
          </a:r>
          <a:r>
            <a:rPr lang="cs-CZ" sz="3200" kern="1200" dirty="0" smtClean="0"/>
            <a:t> </a:t>
          </a:r>
          <a:endParaRPr lang="cs-CZ" sz="3200" kern="1200" dirty="0"/>
        </a:p>
      </dsp:txBody>
      <dsp:txXfrm>
        <a:off x="40209" y="41093"/>
        <a:ext cx="8149182" cy="743262"/>
      </dsp:txXfrm>
    </dsp:sp>
    <dsp:sp modelId="{0087D127-4D68-4B80-A75B-236884A3AAEF}">
      <dsp:nvSpPr>
        <dsp:cNvPr id="0" name=""/>
        <dsp:cNvSpPr/>
      </dsp:nvSpPr>
      <dsp:spPr>
        <a:xfrm>
          <a:off x="0" y="951284"/>
          <a:ext cx="8229600" cy="82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/>
            <a:t>neurózy</a:t>
          </a:r>
          <a:r>
            <a:rPr lang="cs-CZ" sz="3200" kern="1200" dirty="0" smtClean="0"/>
            <a:t> </a:t>
          </a:r>
          <a:endParaRPr lang="cs-CZ" sz="3200" kern="1200" dirty="0"/>
        </a:p>
      </dsp:txBody>
      <dsp:txXfrm>
        <a:off x="40209" y="991493"/>
        <a:ext cx="8149182" cy="743262"/>
      </dsp:txXfrm>
    </dsp:sp>
    <dsp:sp modelId="{D59DA995-8406-428D-BED2-C270439DF863}">
      <dsp:nvSpPr>
        <dsp:cNvPr id="0" name=""/>
        <dsp:cNvSpPr/>
      </dsp:nvSpPr>
      <dsp:spPr>
        <a:xfrm>
          <a:off x="0" y="1901685"/>
          <a:ext cx="8229600" cy="82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/>
            <a:t>psychopatie</a:t>
          </a:r>
          <a:r>
            <a:rPr lang="cs-CZ" sz="3200" kern="1200" dirty="0" smtClean="0"/>
            <a:t> </a:t>
          </a:r>
          <a:endParaRPr lang="cs-CZ" sz="3200" kern="1200" dirty="0"/>
        </a:p>
      </dsp:txBody>
      <dsp:txXfrm>
        <a:off x="40209" y="1941894"/>
        <a:ext cx="8149182" cy="743262"/>
      </dsp:txXfrm>
    </dsp:sp>
    <dsp:sp modelId="{F71CE49C-9515-407D-BD2E-AAD6ADFFE472}">
      <dsp:nvSpPr>
        <dsp:cNvPr id="0" name=""/>
        <dsp:cNvSpPr/>
      </dsp:nvSpPr>
      <dsp:spPr>
        <a:xfrm>
          <a:off x="0" y="2852084"/>
          <a:ext cx="8229600" cy="82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/>
            <a:t>oligofrenie</a:t>
          </a:r>
          <a:r>
            <a:rPr lang="cs-CZ" sz="3200" kern="1200" dirty="0" smtClean="0"/>
            <a:t> </a:t>
          </a:r>
          <a:endParaRPr lang="cs-CZ" sz="3200" kern="1200" dirty="0"/>
        </a:p>
      </dsp:txBody>
      <dsp:txXfrm>
        <a:off x="40209" y="2892293"/>
        <a:ext cx="8149182" cy="743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DC55-0690-4C2D-86B1-EDE61C0588D2}" type="datetimeFigureOut">
              <a:rPr lang="cs-CZ" smtClean="0"/>
              <a:pPr/>
              <a:t>17.3.2015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7D39-F397-4CB3-B611-753F9699E5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DC55-0690-4C2D-86B1-EDE61C0588D2}" type="datetimeFigureOut">
              <a:rPr lang="cs-CZ" smtClean="0"/>
              <a:pPr/>
              <a:t>17.3.2015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7D39-F397-4CB3-B611-753F9699E5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DC55-0690-4C2D-86B1-EDE61C0588D2}" type="datetimeFigureOut">
              <a:rPr lang="cs-CZ" smtClean="0"/>
              <a:pPr/>
              <a:t>17.3.2015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7D39-F397-4CB3-B611-753F9699E5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DC55-0690-4C2D-86B1-EDE61C0588D2}" type="datetimeFigureOut">
              <a:rPr lang="cs-CZ" smtClean="0"/>
              <a:pPr/>
              <a:t>17.3.2015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7D39-F397-4CB3-B611-753F9699E5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DC55-0690-4C2D-86B1-EDE61C0588D2}" type="datetimeFigureOut">
              <a:rPr lang="cs-CZ" smtClean="0"/>
              <a:pPr/>
              <a:t>17.3.2015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7D39-F397-4CB3-B611-753F9699E5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DC55-0690-4C2D-86B1-EDE61C0588D2}" type="datetimeFigureOut">
              <a:rPr lang="cs-CZ" smtClean="0"/>
              <a:pPr/>
              <a:t>17.3.2015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7D39-F397-4CB3-B611-753F9699E5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DC55-0690-4C2D-86B1-EDE61C0588D2}" type="datetimeFigureOut">
              <a:rPr lang="cs-CZ" smtClean="0"/>
              <a:pPr/>
              <a:t>17.3.2015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7D39-F397-4CB3-B611-753F9699E5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DC55-0690-4C2D-86B1-EDE61C0588D2}" type="datetimeFigureOut">
              <a:rPr lang="cs-CZ" smtClean="0"/>
              <a:pPr/>
              <a:t>17.3.2015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7D39-F397-4CB3-B611-753F9699E5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DC55-0690-4C2D-86B1-EDE61C0588D2}" type="datetimeFigureOut">
              <a:rPr lang="cs-CZ" smtClean="0"/>
              <a:pPr/>
              <a:t>17.3.2015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7D39-F397-4CB3-B611-753F9699E5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DC55-0690-4C2D-86B1-EDE61C0588D2}" type="datetimeFigureOut">
              <a:rPr lang="cs-CZ" smtClean="0"/>
              <a:pPr/>
              <a:t>17.3.2015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7D39-F397-4CB3-B611-753F9699E5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DC55-0690-4C2D-86B1-EDE61C0588D2}" type="datetimeFigureOut">
              <a:rPr lang="cs-CZ" smtClean="0"/>
              <a:pPr/>
              <a:t>17.3.2015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7D39-F397-4CB3-B611-753F9699E5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5DC55-0690-4C2D-86B1-EDE61C0588D2}" type="datetimeFigureOut">
              <a:rPr lang="cs-CZ" smtClean="0"/>
              <a:pPr/>
              <a:t>17.3.2015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27D39-F397-4CB3-B611-753F9699E58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PRACOVN&#205;%20LIST_psychohygiena.docx" TargetMode="External"/><Relationship Id="rId5" Type="http://schemas.openxmlformats.org/officeDocument/2006/relationships/hyperlink" Target="DU&#352;EVN&#205;%20ZDRAV&#205;%20A%20Z&#193;SADY%20PSYCHOHYGIENY.rtf" TargetMode="External"/><Relationship Id="rId4" Type="http://schemas.openxmlformats.org/officeDocument/2006/relationships/hyperlink" Target="file:///E:\p&#345;edn&#225;&#353;ky\1.ro&#269;n&#237;k\soci&#225;ln&#237;%20psychologie\DU&#352;EVN&#205;%20ZDRAV&#205;%20A%20Z&#193;SADY%20PSYCHOHYGIENY.rt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deprivace.docx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Agresi%20nem&#225;%20nikdo%20r&#225;d.docx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DUŠEVNÍ ZDRAVÍ A ZÁSADY PSYCHOHYGIENY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82960"/>
          </a:xfrm>
        </p:spPr>
        <p:txBody>
          <a:bodyPr/>
          <a:lstStyle/>
          <a:p>
            <a:r>
              <a:rPr lang="cs-CZ" dirty="0" smtClean="0"/>
              <a:t>Přednáška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686800" cy="77472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Stupeň duševní rovnováhy</a:t>
            </a:r>
            <a:endParaRPr lang="cs-CZ" dirty="0"/>
          </a:p>
        </p:txBody>
      </p:sp>
      <p:grpSp>
        <p:nvGrpSpPr>
          <p:cNvPr id="4" name="Skupina 7"/>
          <p:cNvGrpSpPr/>
          <p:nvPr/>
        </p:nvGrpSpPr>
        <p:grpSpPr>
          <a:xfrm>
            <a:off x="-4166" y="0"/>
            <a:ext cx="9148166" cy="6858000"/>
            <a:chOff x="-4166" y="0"/>
            <a:chExt cx="9148166" cy="6858000"/>
          </a:xfrm>
        </p:grpSpPr>
        <p:pic>
          <p:nvPicPr>
            <p:cNvPr id="1026" name="Picture 2" descr="http://tototu.sk/wp-content/uploads/2012/03/metaphys-savone-plate-spojene-taniere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166" y="0"/>
              <a:ext cx="504200" cy="6858000"/>
            </a:xfrm>
            <a:prstGeom prst="rect">
              <a:avLst/>
            </a:prstGeom>
            <a:noFill/>
          </p:spPr>
        </p:pic>
        <p:pic>
          <p:nvPicPr>
            <p:cNvPr id="1030" name="Picture 6" descr="http://www.aerzteblatt.de/bilder/2013/04/img4584733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0"/>
              <a:ext cx="8643966" cy="714356"/>
            </a:xfrm>
            <a:prstGeom prst="rect">
              <a:avLst/>
            </a:prstGeom>
            <a:noFill/>
          </p:spPr>
        </p:pic>
      </p:grp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611560" y="1628800"/>
            <a:ext cx="8363272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algn="just">
              <a:lnSpc>
                <a:spcPct val="80000"/>
              </a:lnSpc>
              <a:buFont typeface="+mj-lt"/>
              <a:buAutoNum type="arabicPeriod"/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Ve zdravém těle zdravý duch.</a:t>
            </a:r>
          </a:p>
          <a:p>
            <a:pPr marL="514350" indent="-514350" algn="just">
              <a:lnSpc>
                <a:spcPct val="80000"/>
              </a:lnSpc>
              <a:buFont typeface="+mj-lt"/>
              <a:buAutoNum type="arabicPeriod"/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Přirozenost.</a:t>
            </a:r>
          </a:p>
          <a:p>
            <a:pPr marL="514350" indent="-514350" algn="just">
              <a:lnSpc>
                <a:spcPct val="80000"/>
              </a:lnSpc>
              <a:buFont typeface="+mj-lt"/>
              <a:buAutoNum type="arabicPeriod"/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Schopnost čelit nesnázím (vysoká frustrační tolerance).</a:t>
            </a:r>
          </a:p>
          <a:p>
            <a:pPr marL="514350" indent="-514350" algn="just">
              <a:lnSpc>
                <a:spcPct val="80000"/>
              </a:lnSpc>
              <a:buFont typeface="+mj-lt"/>
              <a:buAutoNum type="arabicPeriod"/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Nezávislost a vnitřní autonomie.</a:t>
            </a:r>
          </a:p>
          <a:p>
            <a:pPr marL="514350" indent="-514350" algn="just">
              <a:lnSpc>
                <a:spcPct val="80000"/>
              </a:lnSpc>
              <a:buFont typeface="+mj-lt"/>
              <a:buAutoNum type="arabicPeriod"/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Objektivní pohled na sebe sama, sebepoznání (realistické sebehodnocení, otevřenost ke zkušenosti) .</a:t>
            </a:r>
          </a:p>
          <a:p>
            <a:pPr marL="514350" indent="-514350" algn="just">
              <a:lnSpc>
                <a:spcPct val="80000"/>
              </a:lnSpc>
              <a:buFont typeface="+mj-lt"/>
              <a:buAutoNum type="arabicPeriod"/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Sebeakceptace – sebepřijetí (člověk, který dokáže sám sebe přijmout v objektivním odhadu svých vlastních sil, dovede také akceptovat druhé lidi).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686800" cy="77472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Stupeň duševní rovnováhy</a:t>
            </a:r>
            <a:endParaRPr lang="cs-CZ" dirty="0"/>
          </a:p>
        </p:txBody>
      </p:sp>
      <p:grpSp>
        <p:nvGrpSpPr>
          <p:cNvPr id="3" name="Skupina 7"/>
          <p:cNvGrpSpPr/>
          <p:nvPr/>
        </p:nvGrpSpPr>
        <p:grpSpPr>
          <a:xfrm>
            <a:off x="-4166" y="0"/>
            <a:ext cx="9148166" cy="6858000"/>
            <a:chOff x="-4166" y="0"/>
            <a:chExt cx="9148166" cy="6858000"/>
          </a:xfrm>
        </p:grpSpPr>
        <p:pic>
          <p:nvPicPr>
            <p:cNvPr id="1026" name="Picture 2" descr="http://tototu.sk/wp-content/uploads/2012/03/metaphys-savone-plate-spojene-taniere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166" y="0"/>
              <a:ext cx="504200" cy="6858000"/>
            </a:xfrm>
            <a:prstGeom prst="rect">
              <a:avLst/>
            </a:prstGeom>
            <a:noFill/>
          </p:spPr>
        </p:pic>
        <p:pic>
          <p:nvPicPr>
            <p:cNvPr id="1030" name="Picture 6" descr="http://www.aerzteblatt.de/bilder/2013/04/img4584733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0"/>
              <a:ext cx="8643966" cy="714356"/>
            </a:xfrm>
            <a:prstGeom prst="rect">
              <a:avLst/>
            </a:prstGeom>
            <a:noFill/>
          </p:spPr>
        </p:pic>
      </p:grp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algn="just">
              <a:lnSpc>
                <a:spcPct val="80000"/>
              </a:lnSpc>
              <a:buFont typeface="+mj-lt"/>
              <a:buAutoNum type="arabicPeriod" startAt="7"/>
              <a:defRPr/>
            </a:pPr>
            <a:r>
              <a:rPr lang="cs-CZ" sz="2800" b="1" dirty="0" smtClean="0"/>
              <a:t>Odvaha ke stálému začínání (snaha o duševní růst a pokrok).</a:t>
            </a:r>
          </a:p>
          <a:p>
            <a:pPr marL="514350" indent="-514350" algn="just">
              <a:lnSpc>
                <a:spcPct val="80000"/>
              </a:lnSpc>
              <a:buFont typeface="+mj-lt"/>
              <a:buAutoNum type="arabicPeriod" startAt="7"/>
              <a:defRPr/>
            </a:pPr>
            <a:r>
              <a:rPr lang="cs-CZ" sz="2800" b="1" dirty="0" smtClean="0"/>
              <a:t>Spokojenost a tichá radostnost.</a:t>
            </a:r>
          </a:p>
          <a:p>
            <a:pPr marL="514350" indent="-514350" algn="just">
              <a:lnSpc>
                <a:spcPct val="80000"/>
              </a:lnSpc>
              <a:buFont typeface="+mj-lt"/>
              <a:buAutoNum type="arabicPeriod" startAt="7"/>
              <a:defRPr/>
            </a:pPr>
            <a:r>
              <a:rPr lang="cs-CZ" sz="2800" b="1" dirty="0" smtClean="0"/>
              <a:t>Smysl pro krásu (zjemnění a kultivovanost, vyšší vnímavost uměleckých děl i krás v každodenním životě).</a:t>
            </a:r>
          </a:p>
          <a:p>
            <a:pPr marL="514350" indent="-514350" algn="just">
              <a:lnSpc>
                <a:spcPct val="80000"/>
              </a:lnSpc>
              <a:buFont typeface="+mj-lt"/>
              <a:buAutoNum type="arabicPeriod" startAt="7"/>
              <a:defRPr/>
            </a:pPr>
            <a:r>
              <a:rPr lang="cs-CZ" sz="2800" b="1" dirty="0" smtClean="0"/>
              <a:t>Akceptace druhých, sociální adaptace.</a:t>
            </a:r>
          </a:p>
          <a:p>
            <a:pPr marL="514350" indent="-514350" algn="just">
              <a:lnSpc>
                <a:spcPct val="80000"/>
              </a:lnSpc>
              <a:buFont typeface="+mj-lt"/>
              <a:buAutoNum type="arabicPeriod" startAt="7"/>
              <a:defRPr/>
            </a:pPr>
            <a:r>
              <a:rPr lang="cs-CZ" sz="2800" b="1" dirty="0" smtClean="0"/>
              <a:t>Nesobeckost.</a:t>
            </a:r>
          </a:p>
          <a:p>
            <a:pPr marL="514350" indent="-514350" algn="just">
              <a:lnSpc>
                <a:spcPct val="80000"/>
              </a:lnSpc>
              <a:buFont typeface="+mj-lt"/>
              <a:buAutoNum type="arabicPeriod" startAt="7"/>
              <a:defRPr/>
            </a:pPr>
            <a:r>
              <a:rPr lang="cs-CZ" sz="2800" b="1" dirty="0" smtClean="0"/>
              <a:t>Výrazný smysl pro etiku (hrubou chybou je ubližování komukoli, respektování základních morálních pravidel).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59632" y="2636912"/>
            <a:ext cx="705678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2800" b="1" dirty="0" smtClean="0"/>
              <a:t>Sečtěte všechny hodnoty a vydělte počtem znaků (12), získáte průměr – výsledek vaší momentální celkové rovnováhy.</a:t>
            </a:r>
            <a:endParaRPr lang="cs-CZ" sz="2800" dirty="0"/>
          </a:p>
        </p:txBody>
      </p:sp>
      <p:grpSp>
        <p:nvGrpSpPr>
          <p:cNvPr id="3" name="Skupina 7"/>
          <p:cNvGrpSpPr/>
          <p:nvPr/>
        </p:nvGrpSpPr>
        <p:grpSpPr>
          <a:xfrm>
            <a:off x="-4166" y="0"/>
            <a:ext cx="9148166" cy="6858000"/>
            <a:chOff x="-4166" y="0"/>
            <a:chExt cx="9148166" cy="6858000"/>
          </a:xfrm>
        </p:grpSpPr>
        <p:pic>
          <p:nvPicPr>
            <p:cNvPr id="4" name="Picture 2" descr="http://tototu.sk/wp-content/uploads/2012/03/metaphys-savone-plate-spojene-taniere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166" y="0"/>
              <a:ext cx="504200" cy="6858000"/>
            </a:xfrm>
            <a:prstGeom prst="rect">
              <a:avLst/>
            </a:prstGeom>
            <a:noFill/>
          </p:spPr>
        </p:pic>
        <p:pic>
          <p:nvPicPr>
            <p:cNvPr id="5" name="Picture 6" descr="http://www.aerzteblatt.de/bilder/2013/04/img4584733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0"/>
              <a:ext cx="8643966" cy="71435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686800" cy="77472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Psychohygiena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2910" y="2928934"/>
            <a:ext cx="8258204" cy="150019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cs-CZ" sz="3000" i="1" dirty="0"/>
              <a:t>	</a:t>
            </a:r>
            <a:r>
              <a:rPr lang="cs-CZ" sz="2400" i="1" dirty="0" smtClean="0"/>
              <a:t>„Duševní hygienou rozumíme systém vědecky propracovaných pravidel a rad sloužících k udržení, prohloubení nebo znovu získaní duševního zdraví, duševní rovnováhy.“</a:t>
            </a:r>
            <a:r>
              <a:rPr lang="cs-CZ" sz="2400" i="1" baseline="30000" dirty="0" smtClean="0"/>
              <a:t>4</a:t>
            </a:r>
            <a:endParaRPr lang="cs-CZ" sz="2400" dirty="0" smtClean="0"/>
          </a:p>
          <a:p>
            <a:pPr marL="0" indent="0" algn="just">
              <a:buNone/>
            </a:pPr>
            <a:endParaRPr lang="cs-CZ" sz="2400" b="1" dirty="0"/>
          </a:p>
          <a:p>
            <a:pPr algn="just">
              <a:buNone/>
            </a:pPr>
            <a:endParaRPr lang="cs-CZ" dirty="0"/>
          </a:p>
        </p:txBody>
      </p:sp>
      <p:grpSp>
        <p:nvGrpSpPr>
          <p:cNvPr id="4" name="Skupina 7"/>
          <p:cNvGrpSpPr/>
          <p:nvPr/>
        </p:nvGrpSpPr>
        <p:grpSpPr>
          <a:xfrm>
            <a:off x="-4166" y="0"/>
            <a:ext cx="9148166" cy="6858000"/>
            <a:chOff x="-4166" y="0"/>
            <a:chExt cx="9148166" cy="6858000"/>
          </a:xfrm>
        </p:grpSpPr>
        <p:pic>
          <p:nvPicPr>
            <p:cNvPr id="1026" name="Picture 2" descr="http://tototu.sk/wp-content/uploads/2012/03/metaphys-savone-plate-spojene-taniere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166" y="0"/>
              <a:ext cx="504200" cy="6858000"/>
            </a:xfrm>
            <a:prstGeom prst="rect">
              <a:avLst/>
            </a:prstGeom>
            <a:noFill/>
          </p:spPr>
        </p:pic>
        <p:pic>
          <p:nvPicPr>
            <p:cNvPr id="1030" name="Picture 6" descr="http://www.aerzteblatt.de/bilder/2013/04/img4584733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0"/>
              <a:ext cx="8643966" cy="71435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7"/>
          <p:cNvGrpSpPr/>
          <p:nvPr/>
        </p:nvGrpSpPr>
        <p:grpSpPr>
          <a:xfrm>
            <a:off x="-4166" y="0"/>
            <a:ext cx="9148166" cy="6858000"/>
            <a:chOff x="-4166" y="0"/>
            <a:chExt cx="9148166" cy="6858000"/>
          </a:xfrm>
        </p:grpSpPr>
        <p:pic>
          <p:nvPicPr>
            <p:cNvPr id="3" name="Picture 2" descr="http://tototu.sk/wp-content/uploads/2012/03/metaphys-savone-plate-spojene-taniere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166" y="0"/>
              <a:ext cx="504200" cy="6858000"/>
            </a:xfrm>
            <a:prstGeom prst="rect">
              <a:avLst/>
            </a:prstGeom>
            <a:noFill/>
          </p:spPr>
        </p:pic>
        <p:pic>
          <p:nvPicPr>
            <p:cNvPr id="4" name="Picture 6" descr="http://www.aerzteblatt.de/bilder/2013/04/img4584733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0"/>
              <a:ext cx="8643966" cy="714356"/>
            </a:xfrm>
            <a:prstGeom prst="rect">
              <a:avLst/>
            </a:prstGeom>
            <a:noFill/>
          </p:spPr>
        </p:pic>
      </p:grpSp>
      <p:sp>
        <p:nvSpPr>
          <p:cNvPr id="5" name="Nadpis 1"/>
          <p:cNvSpPr txBox="1">
            <a:spLocks/>
          </p:cNvSpPr>
          <p:nvPr/>
        </p:nvSpPr>
        <p:spPr>
          <a:xfrm>
            <a:off x="457200" y="642918"/>
            <a:ext cx="8686800" cy="774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Odpověz si na otázky!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2564904"/>
            <a:ext cx="7920880" cy="22467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180975" algn="l"/>
              </a:tabLst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Jaké zastáváš hodnoty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 (Každý člověk by si měl ujasnit, co jsou pro něho hodnotné cíle, k nimž bude zaměřovat své úsilí, čemu bude dávat přednost. Každý přehnaný požadavek mě vystavuje zátěži, stresu.)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499992" y="1556792"/>
            <a:ext cx="50405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cs-CZ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7"/>
          <p:cNvGrpSpPr/>
          <p:nvPr/>
        </p:nvGrpSpPr>
        <p:grpSpPr>
          <a:xfrm>
            <a:off x="-4166" y="0"/>
            <a:ext cx="9148166" cy="6858000"/>
            <a:chOff x="-4166" y="0"/>
            <a:chExt cx="9148166" cy="6858000"/>
          </a:xfrm>
        </p:grpSpPr>
        <p:pic>
          <p:nvPicPr>
            <p:cNvPr id="3" name="Picture 2" descr="http://tototu.sk/wp-content/uploads/2012/03/metaphys-savone-plate-spojene-taniere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166" y="0"/>
              <a:ext cx="504200" cy="6858000"/>
            </a:xfrm>
            <a:prstGeom prst="rect">
              <a:avLst/>
            </a:prstGeom>
            <a:noFill/>
          </p:spPr>
        </p:pic>
        <p:pic>
          <p:nvPicPr>
            <p:cNvPr id="4" name="Picture 6" descr="http://www.aerzteblatt.de/bilder/2013/04/img4584733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0"/>
              <a:ext cx="8643966" cy="714356"/>
            </a:xfrm>
            <a:prstGeom prst="rect">
              <a:avLst/>
            </a:prstGeom>
            <a:noFill/>
          </p:spPr>
        </p:pic>
      </p:grpSp>
      <p:sp>
        <p:nvSpPr>
          <p:cNvPr id="5" name="Nadpis 1"/>
          <p:cNvSpPr txBox="1">
            <a:spLocks/>
          </p:cNvSpPr>
          <p:nvPr/>
        </p:nvSpPr>
        <p:spPr>
          <a:xfrm>
            <a:off x="457200" y="642918"/>
            <a:ext cx="8686800" cy="774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Odpověz si na otázky!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2420888"/>
            <a:ext cx="7920880" cy="31085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cs-CZ" sz="2800" b="1" dirty="0" smtClean="0"/>
              <a:t>Umíš odpočívat, a jakým způsobem odpočíváš? (</a:t>
            </a:r>
            <a:r>
              <a:rPr lang="cs-CZ" sz="2800" dirty="0" smtClean="0"/>
              <a:t>Nestresovat se při tom tím, co mě trápí, dělat něco úplně jiného. Aktivní odpočinek znamená, že je li zátěž psychického charakteru, odpočíváme při sportu, manuálních věcech. </a:t>
            </a:r>
          </a:p>
          <a:p>
            <a:pPr lvl="0" algn="just"/>
            <a:r>
              <a:rPr lang="cs-CZ" sz="2800" dirty="0" smtClean="0"/>
              <a:t>Pasivní odpočinek znamená, že když pracuju rukama, odpočinek je duchovní povahy (čtení…).</a:t>
            </a:r>
            <a:endParaRPr lang="cs-CZ" sz="2800" dirty="0"/>
          </a:p>
        </p:txBody>
      </p:sp>
      <p:sp>
        <p:nvSpPr>
          <p:cNvPr id="7" name="Obdélník 6"/>
          <p:cNvSpPr/>
          <p:nvPr/>
        </p:nvSpPr>
        <p:spPr>
          <a:xfrm>
            <a:off x="4355976" y="1484784"/>
            <a:ext cx="50405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cs-CZ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7"/>
          <p:cNvGrpSpPr/>
          <p:nvPr/>
        </p:nvGrpSpPr>
        <p:grpSpPr>
          <a:xfrm>
            <a:off x="-4166" y="0"/>
            <a:ext cx="9148166" cy="6858000"/>
            <a:chOff x="-4166" y="0"/>
            <a:chExt cx="9148166" cy="6858000"/>
          </a:xfrm>
        </p:grpSpPr>
        <p:pic>
          <p:nvPicPr>
            <p:cNvPr id="3" name="Picture 2" descr="http://tototu.sk/wp-content/uploads/2012/03/metaphys-savone-plate-spojene-taniere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166" y="0"/>
              <a:ext cx="504200" cy="6858000"/>
            </a:xfrm>
            <a:prstGeom prst="rect">
              <a:avLst/>
            </a:prstGeom>
            <a:noFill/>
          </p:spPr>
        </p:pic>
        <p:pic>
          <p:nvPicPr>
            <p:cNvPr id="4" name="Picture 6" descr="http://www.aerzteblatt.de/bilder/2013/04/img4584733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0"/>
              <a:ext cx="8643966" cy="714356"/>
            </a:xfrm>
            <a:prstGeom prst="rect">
              <a:avLst/>
            </a:prstGeom>
            <a:noFill/>
          </p:spPr>
        </p:pic>
      </p:grpSp>
      <p:sp>
        <p:nvSpPr>
          <p:cNvPr id="5" name="Nadpis 1"/>
          <p:cNvSpPr txBox="1">
            <a:spLocks/>
          </p:cNvSpPr>
          <p:nvPr/>
        </p:nvSpPr>
        <p:spPr>
          <a:xfrm>
            <a:off x="457200" y="642918"/>
            <a:ext cx="8686800" cy="774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Odpověz si na otázky!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2996952"/>
            <a:ext cx="7920880" cy="13849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 sz="2800" b="1" dirty="0" smtClean="0"/>
              <a:t>Dodržuješ životosprávu? Když částečně, tak odpověz jak!</a:t>
            </a:r>
            <a:r>
              <a:rPr lang="cs-CZ" sz="2800" dirty="0" smtClean="0"/>
              <a:t> (Zahrnuje výživu, spánek, vhodné rozložení odpočinku a zátěže a společenské zázemí.)</a:t>
            </a:r>
            <a:endParaRPr lang="cs-CZ" sz="2800" dirty="0"/>
          </a:p>
        </p:txBody>
      </p:sp>
      <p:sp>
        <p:nvSpPr>
          <p:cNvPr id="7" name="Obdélník 6"/>
          <p:cNvSpPr/>
          <p:nvPr/>
        </p:nvSpPr>
        <p:spPr>
          <a:xfrm>
            <a:off x="4499992" y="1556792"/>
            <a:ext cx="50405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cs-CZ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7"/>
          <p:cNvGrpSpPr/>
          <p:nvPr/>
        </p:nvGrpSpPr>
        <p:grpSpPr>
          <a:xfrm>
            <a:off x="-4166" y="0"/>
            <a:ext cx="9148166" cy="6858000"/>
            <a:chOff x="-4166" y="0"/>
            <a:chExt cx="9148166" cy="6858000"/>
          </a:xfrm>
        </p:grpSpPr>
        <p:pic>
          <p:nvPicPr>
            <p:cNvPr id="3" name="Picture 2" descr="http://tototu.sk/wp-content/uploads/2012/03/metaphys-savone-plate-spojene-taniere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166" y="0"/>
              <a:ext cx="504200" cy="6858000"/>
            </a:xfrm>
            <a:prstGeom prst="rect">
              <a:avLst/>
            </a:prstGeom>
            <a:noFill/>
          </p:spPr>
        </p:pic>
        <p:pic>
          <p:nvPicPr>
            <p:cNvPr id="4" name="Picture 6" descr="http://www.aerzteblatt.de/bilder/2013/04/img4584733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0"/>
              <a:ext cx="8643966" cy="714356"/>
            </a:xfrm>
            <a:prstGeom prst="rect">
              <a:avLst/>
            </a:prstGeom>
            <a:noFill/>
          </p:spPr>
        </p:pic>
      </p:grpSp>
      <p:sp>
        <p:nvSpPr>
          <p:cNvPr id="5" name="Nadpis 1"/>
          <p:cNvSpPr txBox="1">
            <a:spLocks/>
          </p:cNvSpPr>
          <p:nvPr/>
        </p:nvSpPr>
        <p:spPr>
          <a:xfrm>
            <a:off x="457200" y="642918"/>
            <a:ext cx="8686800" cy="774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Odpověz si na otázky!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3212976"/>
            <a:ext cx="7920880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 sz="2800" b="1" dirty="0" smtClean="0"/>
              <a:t>Správně hospodaříš s časem? (</a:t>
            </a:r>
            <a:r>
              <a:rPr lang="cs-CZ" sz="2800" dirty="0" smtClean="0"/>
              <a:t>Důležité je mít harmonický denní režim a ten pravidelně dodržovat.)</a:t>
            </a:r>
            <a:endParaRPr lang="cs-CZ" sz="2800" dirty="0"/>
          </a:p>
        </p:txBody>
      </p:sp>
      <p:sp>
        <p:nvSpPr>
          <p:cNvPr id="7" name="Obdélník 6"/>
          <p:cNvSpPr/>
          <p:nvPr/>
        </p:nvSpPr>
        <p:spPr>
          <a:xfrm>
            <a:off x="4499992" y="1556792"/>
            <a:ext cx="50405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cs-CZ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7"/>
          <p:cNvGrpSpPr/>
          <p:nvPr/>
        </p:nvGrpSpPr>
        <p:grpSpPr>
          <a:xfrm>
            <a:off x="-4166" y="0"/>
            <a:ext cx="9148166" cy="6858000"/>
            <a:chOff x="-4166" y="0"/>
            <a:chExt cx="9148166" cy="6858000"/>
          </a:xfrm>
        </p:grpSpPr>
        <p:pic>
          <p:nvPicPr>
            <p:cNvPr id="3" name="Picture 2" descr="http://tototu.sk/wp-content/uploads/2012/03/metaphys-savone-plate-spojene-taniere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166" y="0"/>
              <a:ext cx="504200" cy="6858000"/>
            </a:xfrm>
            <a:prstGeom prst="rect">
              <a:avLst/>
            </a:prstGeom>
            <a:noFill/>
          </p:spPr>
        </p:pic>
        <p:pic>
          <p:nvPicPr>
            <p:cNvPr id="4" name="Picture 6" descr="http://www.aerzteblatt.de/bilder/2013/04/img4584733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0"/>
              <a:ext cx="8643966" cy="714356"/>
            </a:xfrm>
            <a:prstGeom prst="rect">
              <a:avLst/>
            </a:prstGeom>
            <a:noFill/>
          </p:spPr>
        </p:pic>
      </p:grpSp>
      <p:sp>
        <p:nvSpPr>
          <p:cNvPr id="5" name="Nadpis 1"/>
          <p:cNvSpPr txBox="1">
            <a:spLocks/>
          </p:cNvSpPr>
          <p:nvPr/>
        </p:nvSpPr>
        <p:spPr>
          <a:xfrm>
            <a:off x="457200" y="642918"/>
            <a:ext cx="8686800" cy="774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Odpověz si na otázky!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2924944"/>
            <a:ext cx="7920880" cy="13849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 sz="2800" b="1" dirty="0" smtClean="0"/>
              <a:t>Neuzavíráš se do sebe? (</a:t>
            </a:r>
            <a:r>
              <a:rPr lang="cs-CZ" sz="2800" dirty="0" smtClean="0"/>
              <a:t>Když problém nezvládám, radši na něj upozorním, nedusit to v sobě, promluvit si s přáteli o mém problému.)</a:t>
            </a:r>
            <a:endParaRPr lang="cs-CZ" sz="2800" dirty="0"/>
          </a:p>
        </p:txBody>
      </p:sp>
      <p:sp>
        <p:nvSpPr>
          <p:cNvPr id="7" name="Obdélník 6"/>
          <p:cNvSpPr/>
          <p:nvPr/>
        </p:nvSpPr>
        <p:spPr>
          <a:xfrm>
            <a:off x="4499992" y="1556792"/>
            <a:ext cx="50405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cs-CZ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7"/>
          <p:cNvGrpSpPr/>
          <p:nvPr/>
        </p:nvGrpSpPr>
        <p:grpSpPr>
          <a:xfrm>
            <a:off x="-4166" y="0"/>
            <a:ext cx="9148166" cy="6858000"/>
            <a:chOff x="-4166" y="0"/>
            <a:chExt cx="9148166" cy="6858000"/>
          </a:xfrm>
        </p:grpSpPr>
        <p:pic>
          <p:nvPicPr>
            <p:cNvPr id="3" name="Picture 2" descr="http://tototu.sk/wp-content/uploads/2012/03/metaphys-savone-plate-spojene-taniere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166" y="0"/>
              <a:ext cx="504200" cy="6858000"/>
            </a:xfrm>
            <a:prstGeom prst="rect">
              <a:avLst/>
            </a:prstGeom>
            <a:noFill/>
          </p:spPr>
        </p:pic>
        <p:pic>
          <p:nvPicPr>
            <p:cNvPr id="4" name="Picture 6" descr="http://www.aerzteblatt.de/bilder/2013/04/img4584733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0"/>
              <a:ext cx="8643966" cy="714356"/>
            </a:xfrm>
            <a:prstGeom prst="rect">
              <a:avLst/>
            </a:prstGeom>
            <a:noFill/>
          </p:spPr>
        </p:pic>
      </p:grpSp>
      <p:sp>
        <p:nvSpPr>
          <p:cNvPr id="5" name="Nadpis 1"/>
          <p:cNvSpPr txBox="1">
            <a:spLocks/>
          </p:cNvSpPr>
          <p:nvPr/>
        </p:nvSpPr>
        <p:spPr>
          <a:xfrm>
            <a:off x="457200" y="642918"/>
            <a:ext cx="8686800" cy="774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Deprivace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11560" y="1556792"/>
            <a:ext cx="8352929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cs-CZ" sz="2800" i="1" dirty="0" smtClean="0"/>
              <a:t>„ Jedná s o chronické neuspokojení potřeb nebo nedosahování vytčených cílů.“</a:t>
            </a:r>
            <a:r>
              <a:rPr lang="cs-CZ" sz="2800" i="1" baseline="30000" dirty="0" smtClean="0"/>
              <a:t>5</a:t>
            </a:r>
            <a:endParaRPr lang="cs-CZ" sz="2800" dirty="0" smtClean="0"/>
          </a:p>
        </p:txBody>
      </p:sp>
      <p:graphicFrame>
        <p:nvGraphicFramePr>
          <p:cNvPr id="10" name="Diagram 9"/>
          <p:cNvGraphicFramePr/>
          <p:nvPr/>
        </p:nvGraphicFramePr>
        <p:xfrm>
          <a:off x="827584" y="2636912"/>
          <a:ext cx="784887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2051720" y="5589240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č.2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7DFCDA1-DEB7-42FC-94C8-666B88DCF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graphicEl>
                                              <a:dgm id="{37DFCDA1-DEB7-42FC-94C8-666B88DCF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37DFCDA1-DEB7-42FC-94C8-666B88DCF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graphicEl>
                                              <a:dgm id="{37DFCDA1-DEB7-42FC-94C8-666B88DCF3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009BD1D-6635-42D5-A545-6579FD739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graphicEl>
                                              <a:dgm id="{D009BD1D-6635-42D5-A545-6579FD739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graphicEl>
                                              <a:dgm id="{D009BD1D-6635-42D5-A545-6579FD739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graphicEl>
                                              <a:dgm id="{D009BD1D-6635-42D5-A545-6579FD739A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9D24952-473F-4DB6-A108-DAE6B022C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graphicEl>
                                              <a:dgm id="{59D24952-473F-4DB6-A108-DAE6B022C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graphicEl>
                                              <a:dgm id="{59D24952-473F-4DB6-A108-DAE6B022C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graphicEl>
                                              <a:dgm id="{59D24952-473F-4DB6-A108-DAE6B022CB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6B06D6-C5B9-4ECA-AE20-3C93E1038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graphicEl>
                                              <a:dgm id="{4A6B06D6-C5B9-4ECA-AE20-3C93E1038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graphicEl>
                                              <a:dgm id="{4A6B06D6-C5B9-4ECA-AE20-3C93E1038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graphicEl>
                                              <a:dgm id="{4A6B06D6-C5B9-4ECA-AE20-3C93E10380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2348EDC-A496-4B54-B45C-593458039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graphicEl>
                                              <a:dgm id="{D2348EDC-A496-4B54-B45C-593458039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graphicEl>
                                              <a:dgm id="{D2348EDC-A496-4B54-B45C-593458039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graphicEl>
                                              <a:dgm id="{D2348EDC-A496-4B54-B45C-5934580397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D1AE168-35A1-45F9-B9FD-C8A2372B1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graphicEl>
                                              <a:dgm id="{BD1AE168-35A1-45F9-B9FD-C8A2372B1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graphicEl>
                                              <a:dgm id="{BD1AE168-35A1-45F9-B9FD-C8A2372B1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graphicEl>
                                              <a:dgm id="{BD1AE168-35A1-45F9-B9FD-C8A2372B17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BDD8618-2193-4B52-AFA0-89CD7A264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graphicEl>
                                              <a:dgm id="{EBDD8618-2193-4B52-AFA0-89CD7A264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graphicEl>
                                              <a:dgm id="{EBDD8618-2193-4B52-AFA0-89CD7A264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graphicEl>
                                              <a:dgm id="{EBDD8618-2193-4B52-AFA0-89CD7A2646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7AC33D5-DBFE-4157-A599-30325DE59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graphicEl>
                                              <a:dgm id="{E7AC33D5-DBFE-4157-A599-30325DE59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graphicEl>
                                              <a:dgm id="{E7AC33D5-DBFE-4157-A599-30325DE59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graphicEl>
                                              <a:dgm id="{E7AC33D5-DBFE-4157-A599-30325DE59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D7AB1D0-0C63-44AB-961C-06C8F6D91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graphicEl>
                                              <a:dgm id="{9D7AB1D0-0C63-44AB-961C-06C8F6D91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graphicEl>
                                              <a:dgm id="{9D7AB1D0-0C63-44AB-961C-06C8F6D91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graphicEl>
                                              <a:dgm id="{9D7AB1D0-0C63-44AB-961C-06C8F6D91A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AF07589-4BDE-4231-BC27-E8750D0A4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graphicEl>
                                              <a:dgm id="{DAF07589-4BDE-4231-BC27-E8750D0A4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graphicEl>
                                              <a:dgm id="{DAF07589-4BDE-4231-BC27-E8750D0A4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>
                                            <p:graphicEl>
                                              <a:dgm id="{DAF07589-4BDE-4231-BC27-E8750D0A47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451EEAF-B6D2-455F-BD93-5AA9A6BB2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graphicEl>
                                              <a:dgm id="{9451EEAF-B6D2-455F-BD93-5AA9A6BB2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graphicEl>
                                              <a:dgm id="{9451EEAF-B6D2-455F-BD93-5AA9A6BB2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>
                                            <p:graphicEl>
                                              <a:dgm id="{9451EEAF-B6D2-455F-BD93-5AA9A6BB2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79F3005-654A-4F74-926C-F63BCE522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>
                                            <p:graphicEl>
                                              <a:dgm id="{979F3005-654A-4F74-926C-F63BCE522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graphicEl>
                                              <a:dgm id="{979F3005-654A-4F74-926C-F63BCE522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>
                                            <p:graphicEl>
                                              <a:dgm id="{979F3005-654A-4F74-926C-F63BCE522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686800" cy="77472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Pojmy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7362"/>
          </a:xfrm>
        </p:spPr>
        <p:txBody>
          <a:bodyPr/>
          <a:lstStyle/>
          <a:p>
            <a:pPr algn="just">
              <a:buNone/>
            </a:pPr>
            <a:r>
              <a:rPr lang="cs-CZ" b="1" dirty="0" smtClean="0"/>
              <a:t>	Psychohygiena</a:t>
            </a:r>
            <a:r>
              <a:rPr lang="cs-CZ" b="1" dirty="0"/>
              <a:t>, duševní zdraví, stres, eustres, distres, frustrace, deprivace, psychózy</a:t>
            </a:r>
            <a:r>
              <a:rPr lang="cs-CZ" dirty="0"/>
              <a:t> </a:t>
            </a:r>
            <a:r>
              <a:rPr lang="cs-CZ" b="1" dirty="0"/>
              <a:t>neurózy</a:t>
            </a:r>
            <a:r>
              <a:rPr lang="cs-CZ" dirty="0"/>
              <a:t>, </a:t>
            </a:r>
            <a:r>
              <a:rPr lang="cs-CZ" b="1" dirty="0"/>
              <a:t>psychopatie</a:t>
            </a:r>
            <a:r>
              <a:rPr lang="cs-CZ" dirty="0"/>
              <a:t>, </a:t>
            </a:r>
            <a:r>
              <a:rPr lang="cs-CZ" b="1" dirty="0" smtClean="0"/>
              <a:t>oligofrenie.</a:t>
            </a:r>
            <a:endParaRPr lang="cs-CZ" dirty="0"/>
          </a:p>
        </p:txBody>
      </p:sp>
      <p:grpSp>
        <p:nvGrpSpPr>
          <p:cNvPr id="8" name="Skupina 7"/>
          <p:cNvGrpSpPr/>
          <p:nvPr/>
        </p:nvGrpSpPr>
        <p:grpSpPr>
          <a:xfrm>
            <a:off x="-4166" y="0"/>
            <a:ext cx="9148166" cy="6858000"/>
            <a:chOff x="-4166" y="0"/>
            <a:chExt cx="9148166" cy="6858000"/>
          </a:xfrm>
        </p:grpSpPr>
        <p:pic>
          <p:nvPicPr>
            <p:cNvPr id="1026" name="Picture 2" descr="http://tototu.sk/wp-content/uploads/2012/03/metaphys-savone-plate-spojene-taniere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166" y="0"/>
              <a:ext cx="504200" cy="6858000"/>
            </a:xfrm>
            <a:prstGeom prst="rect">
              <a:avLst/>
            </a:prstGeom>
            <a:noFill/>
          </p:spPr>
        </p:pic>
        <p:pic>
          <p:nvPicPr>
            <p:cNvPr id="1030" name="Picture 6" descr="http://www.aerzteblatt.de/bilder/2013/04/img4584733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0"/>
              <a:ext cx="8643966" cy="714356"/>
            </a:xfrm>
            <a:prstGeom prst="rect">
              <a:avLst/>
            </a:prstGeom>
            <a:noFill/>
          </p:spPr>
        </p:pic>
      </p:grpSp>
      <p:sp>
        <p:nvSpPr>
          <p:cNvPr id="9" name="Svislý svitek 8">
            <a:hlinkClick r:id="rId4" action="ppaction://hlinkfile"/>
          </p:cNvPr>
          <p:cNvSpPr/>
          <p:nvPr/>
        </p:nvSpPr>
        <p:spPr>
          <a:xfrm>
            <a:off x="2500298" y="3643314"/>
            <a:ext cx="1571636" cy="164307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hlinkClick r:id="rId5" action="ppaction://hlinkfile"/>
              </a:rPr>
              <a:t>Přenáška</a:t>
            </a:r>
            <a:endParaRPr lang="cs-CZ" dirty="0"/>
          </a:p>
        </p:txBody>
      </p:sp>
      <p:sp>
        <p:nvSpPr>
          <p:cNvPr id="10" name="Vodorovný svitek 9">
            <a:hlinkClick r:id="rId6" action="ppaction://hlinkfile"/>
          </p:cNvPr>
          <p:cNvSpPr/>
          <p:nvPr/>
        </p:nvSpPr>
        <p:spPr>
          <a:xfrm>
            <a:off x="5715008" y="5072074"/>
            <a:ext cx="2000264" cy="14287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Pracovní list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7"/>
          <p:cNvGrpSpPr/>
          <p:nvPr/>
        </p:nvGrpSpPr>
        <p:grpSpPr>
          <a:xfrm>
            <a:off x="-4166" y="0"/>
            <a:ext cx="9148166" cy="6858000"/>
            <a:chOff x="-4166" y="0"/>
            <a:chExt cx="9148166" cy="6858000"/>
          </a:xfrm>
        </p:grpSpPr>
        <p:pic>
          <p:nvPicPr>
            <p:cNvPr id="3" name="Picture 2" descr="http://tototu.sk/wp-content/uploads/2012/03/metaphys-savone-plate-spojene-taniere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166" y="0"/>
              <a:ext cx="504200" cy="6858000"/>
            </a:xfrm>
            <a:prstGeom prst="rect">
              <a:avLst/>
            </a:prstGeom>
            <a:noFill/>
          </p:spPr>
        </p:pic>
        <p:pic>
          <p:nvPicPr>
            <p:cNvPr id="4" name="Picture 6" descr="http://www.aerzteblatt.de/bilder/2013/04/img4584733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0"/>
              <a:ext cx="8643966" cy="714356"/>
            </a:xfrm>
            <a:prstGeom prst="rect">
              <a:avLst/>
            </a:prstGeom>
            <a:noFill/>
          </p:spPr>
        </p:pic>
      </p:grpSp>
      <p:sp>
        <p:nvSpPr>
          <p:cNvPr id="5" name="Nadpis 1"/>
          <p:cNvSpPr txBox="1">
            <a:spLocks/>
          </p:cNvSpPr>
          <p:nvPr/>
        </p:nvSpPr>
        <p:spPr>
          <a:xfrm>
            <a:off x="457200" y="642918"/>
            <a:ext cx="8686800" cy="774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Deprivace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Vodorovný svitek 8">
            <a:hlinkClick r:id="rId4" action="ppaction://hlinkfile"/>
          </p:cNvPr>
          <p:cNvSpPr/>
          <p:nvPr/>
        </p:nvSpPr>
        <p:spPr>
          <a:xfrm>
            <a:off x="3779912" y="3068960"/>
            <a:ext cx="2232248" cy="136815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příklad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7"/>
          <p:cNvGrpSpPr/>
          <p:nvPr/>
        </p:nvGrpSpPr>
        <p:grpSpPr>
          <a:xfrm>
            <a:off x="-4166" y="0"/>
            <a:ext cx="9148166" cy="6858000"/>
            <a:chOff x="-4166" y="0"/>
            <a:chExt cx="9148166" cy="6858000"/>
          </a:xfrm>
        </p:grpSpPr>
        <p:pic>
          <p:nvPicPr>
            <p:cNvPr id="3" name="Picture 2" descr="http://tototu.sk/wp-content/uploads/2012/03/metaphys-savone-plate-spojene-taniere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166" y="0"/>
              <a:ext cx="504200" cy="6858000"/>
            </a:xfrm>
            <a:prstGeom prst="rect">
              <a:avLst/>
            </a:prstGeom>
            <a:noFill/>
          </p:spPr>
        </p:pic>
        <p:pic>
          <p:nvPicPr>
            <p:cNvPr id="4" name="Picture 6" descr="http://www.aerzteblatt.de/bilder/2013/04/img4584733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0"/>
              <a:ext cx="8643966" cy="714356"/>
            </a:xfrm>
            <a:prstGeom prst="rect">
              <a:avLst/>
            </a:prstGeom>
            <a:noFill/>
          </p:spPr>
        </p:pic>
      </p:grpSp>
      <p:sp>
        <p:nvSpPr>
          <p:cNvPr id="5" name="Nadpis 1"/>
          <p:cNvSpPr txBox="1">
            <a:spLocks/>
          </p:cNvSpPr>
          <p:nvPr/>
        </p:nvSpPr>
        <p:spPr>
          <a:xfrm>
            <a:off x="457200" y="642918"/>
            <a:ext cx="8686800" cy="774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Frustrace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11560" y="1556792"/>
            <a:ext cx="8352929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cs-CZ" sz="2800" i="1" dirty="0" smtClean="0"/>
              <a:t>„Psychický stav a chování člověka, které jsou vyvolané překážkou na cestě k určitému cíli a uspokojení potřeb.“</a:t>
            </a:r>
            <a:r>
              <a:rPr lang="cs-CZ" sz="2800" i="1" baseline="30000" dirty="0" smtClean="0"/>
              <a:t>6</a:t>
            </a:r>
            <a:endParaRPr lang="cs-CZ" sz="2800" dirty="0" smtClean="0"/>
          </a:p>
        </p:txBody>
      </p:sp>
      <p:graphicFrame>
        <p:nvGraphicFramePr>
          <p:cNvPr id="10" name="Diagram 9"/>
          <p:cNvGraphicFramePr/>
          <p:nvPr/>
        </p:nvGraphicFramePr>
        <p:xfrm>
          <a:off x="827584" y="2636912"/>
          <a:ext cx="784887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2051720" y="5589240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č.3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7DFCDA1-DEB7-42FC-94C8-666B88DCF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graphicEl>
                                              <a:dgm id="{37DFCDA1-DEB7-42FC-94C8-666B88DCF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37DFCDA1-DEB7-42FC-94C8-666B88DCF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graphicEl>
                                              <a:dgm id="{37DFCDA1-DEB7-42FC-94C8-666B88DCF3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009BD1D-6635-42D5-A545-6579FD739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graphicEl>
                                              <a:dgm id="{D009BD1D-6635-42D5-A545-6579FD739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graphicEl>
                                              <a:dgm id="{D009BD1D-6635-42D5-A545-6579FD739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graphicEl>
                                              <a:dgm id="{D009BD1D-6635-42D5-A545-6579FD739A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9D24952-473F-4DB6-A108-DAE6B022C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graphicEl>
                                              <a:dgm id="{59D24952-473F-4DB6-A108-DAE6B022C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graphicEl>
                                              <a:dgm id="{59D24952-473F-4DB6-A108-DAE6B022C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graphicEl>
                                              <a:dgm id="{59D24952-473F-4DB6-A108-DAE6B022CB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6B06D6-C5B9-4ECA-AE20-3C93E1038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graphicEl>
                                              <a:dgm id="{4A6B06D6-C5B9-4ECA-AE20-3C93E1038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graphicEl>
                                              <a:dgm id="{4A6B06D6-C5B9-4ECA-AE20-3C93E1038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graphicEl>
                                              <a:dgm id="{4A6B06D6-C5B9-4ECA-AE20-3C93E10380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2348EDC-A496-4B54-B45C-593458039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graphicEl>
                                              <a:dgm id="{D2348EDC-A496-4B54-B45C-593458039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graphicEl>
                                              <a:dgm id="{D2348EDC-A496-4B54-B45C-593458039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graphicEl>
                                              <a:dgm id="{D2348EDC-A496-4B54-B45C-5934580397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D1AE168-35A1-45F9-B9FD-C8A2372B1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graphicEl>
                                              <a:dgm id="{BD1AE168-35A1-45F9-B9FD-C8A2372B1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graphicEl>
                                              <a:dgm id="{BD1AE168-35A1-45F9-B9FD-C8A2372B1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graphicEl>
                                              <a:dgm id="{BD1AE168-35A1-45F9-B9FD-C8A2372B17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BDD8618-2193-4B52-AFA0-89CD7A264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graphicEl>
                                              <a:dgm id="{EBDD8618-2193-4B52-AFA0-89CD7A264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graphicEl>
                                              <a:dgm id="{EBDD8618-2193-4B52-AFA0-89CD7A264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graphicEl>
                                              <a:dgm id="{EBDD8618-2193-4B52-AFA0-89CD7A2646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7AC33D5-DBFE-4157-A599-30325DE59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graphicEl>
                                              <a:dgm id="{E7AC33D5-DBFE-4157-A599-30325DE59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graphicEl>
                                              <a:dgm id="{E7AC33D5-DBFE-4157-A599-30325DE59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graphicEl>
                                              <a:dgm id="{E7AC33D5-DBFE-4157-A599-30325DE59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D7AB1D0-0C63-44AB-961C-06C8F6D91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graphicEl>
                                              <a:dgm id="{9D7AB1D0-0C63-44AB-961C-06C8F6D91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graphicEl>
                                              <a:dgm id="{9D7AB1D0-0C63-44AB-961C-06C8F6D91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graphicEl>
                                              <a:dgm id="{9D7AB1D0-0C63-44AB-961C-06C8F6D91A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AF07589-4BDE-4231-BC27-E8750D0A4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graphicEl>
                                              <a:dgm id="{DAF07589-4BDE-4231-BC27-E8750D0A4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graphicEl>
                                              <a:dgm id="{DAF07589-4BDE-4231-BC27-E8750D0A4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>
                                            <p:graphicEl>
                                              <a:dgm id="{DAF07589-4BDE-4231-BC27-E8750D0A47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451EEAF-B6D2-455F-BD93-5AA9A6BB2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graphicEl>
                                              <a:dgm id="{9451EEAF-B6D2-455F-BD93-5AA9A6BB2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graphicEl>
                                              <a:dgm id="{9451EEAF-B6D2-455F-BD93-5AA9A6BB2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>
                                            <p:graphicEl>
                                              <a:dgm id="{9451EEAF-B6D2-455F-BD93-5AA9A6BB2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79F3005-654A-4F74-926C-F63BCE522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>
                                            <p:graphicEl>
                                              <a:dgm id="{979F3005-654A-4F74-926C-F63BCE522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graphicEl>
                                              <a:dgm id="{979F3005-654A-4F74-926C-F63BCE522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>
                                            <p:graphicEl>
                                              <a:dgm id="{979F3005-654A-4F74-926C-F63BCE522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7"/>
          <p:cNvGrpSpPr/>
          <p:nvPr/>
        </p:nvGrpSpPr>
        <p:grpSpPr>
          <a:xfrm>
            <a:off x="-4166" y="0"/>
            <a:ext cx="9148166" cy="6858000"/>
            <a:chOff x="-4166" y="0"/>
            <a:chExt cx="9148166" cy="6858000"/>
          </a:xfrm>
        </p:grpSpPr>
        <p:pic>
          <p:nvPicPr>
            <p:cNvPr id="3" name="Picture 2" descr="http://tototu.sk/wp-content/uploads/2012/03/metaphys-savone-plate-spojene-taniere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166" y="0"/>
              <a:ext cx="504200" cy="6858000"/>
            </a:xfrm>
            <a:prstGeom prst="rect">
              <a:avLst/>
            </a:prstGeom>
            <a:noFill/>
          </p:spPr>
        </p:pic>
        <p:pic>
          <p:nvPicPr>
            <p:cNvPr id="4" name="Picture 6" descr="http://www.aerzteblatt.de/bilder/2013/04/img4584733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0"/>
              <a:ext cx="8643966" cy="714356"/>
            </a:xfrm>
            <a:prstGeom prst="rect">
              <a:avLst/>
            </a:prstGeom>
            <a:noFill/>
          </p:spPr>
        </p:pic>
      </p:grpSp>
      <p:sp>
        <p:nvSpPr>
          <p:cNvPr id="5" name="Nadpis 1"/>
          <p:cNvSpPr txBox="1">
            <a:spLocks/>
          </p:cNvSpPr>
          <p:nvPr/>
        </p:nvSpPr>
        <p:spPr>
          <a:xfrm>
            <a:off x="457200" y="642918"/>
            <a:ext cx="8686800" cy="774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Frustrace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Vodorovný svitek 8">
            <a:hlinkClick r:id="rId4" action="ppaction://hlinkfile"/>
          </p:cNvPr>
          <p:cNvSpPr/>
          <p:nvPr/>
        </p:nvSpPr>
        <p:spPr>
          <a:xfrm>
            <a:off x="4211960" y="3284984"/>
            <a:ext cx="1728192" cy="100811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příklad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7"/>
          <p:cNvGrpSpPr/>
          <p:nvPr/>
        </p:nvGrpSpPr>
        <p:grpSpPr>
          <a:xfrm>
            <a:off x="-4166" y="0"/>
            <a:ext cx="9148166" cy="6858000"/>
            <a:chOff x="-4166" y="0"/>
            <a:chExt cx="9148166" cy="6858000"/>
          </a:xfrm>
        </p:grpSpPr>
        <p:pic>
          <p:nvPicPr>
            <p:cNvPr id="3" name="Picture 2" descr="http://tototu.sk/wp-content/uploads/2012/03/metaphys-savone-plate-spojene-taniere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166" y="0"/>
              <a:ext cx="504200" cy="6858000"/>
            </a:xfrm>
            <a:prstGeom prst="rect">
              <a:avLst/>
            </a:prstGeom>
            <a:noFill/>
          </p:spPr>
        </p:pic>
        <p:pic>
          <p:nvPicPr>
            <p:cNvPr id="4" name="Picture 6" descr="http://www.aerzteblatt.de/bilder/2013/04/img4584733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0"/>
              <a:ext cx="8643966" cy="714356"/>
            </a:xfrm>
            <a:prstGeom prst="rect">
              <a:avLst/>
            </a:prstGeom>
            <a:noFill/>
          </p:spPr>
        </p:pic>
      </p:grpSp>
      <p:sp>
        <p:nvSpPr>
          <p:cNvPr id="5" name="Nadpis 1"/>
          <p:cNvSpPr txBox="1">
            <a:spLocks/>
          </p:cNvSpPr>
          <p:nvPr/>
        </p:nvSpPr>
        <p:spPr>
          <a:xfrm>
            <a:off x="457200" y="642918"/>
            <a:ext cx="8686800" cy="774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Stres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11560" y="1556792"/>
            <a:ext cx="8352929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cs-CZ" sz="2800" i="1" dirty="0" smtClean="0"/>
              <a:t>„Označuje stav psychické zátěže, který vzniká působením rušivého faktoru na člověka během uspokojování potřeby nebo dosahování cíle.“</a:t>
            </a:r>
            <a:r>
              <a:rPr lang="cs-CZ" sz="2800" i="1" baseline="30000" dirty="0" smtClean="0"/>
              <a:t>7</a:t>
            </a:r>
            <a:endParaRPr lang="cs-CZ" sz="2800" dirty="0" smtClean="0"/>
          </a:p>
        </p:txBody>
      </p:sp>
      <p:graphicFrame>
        <p:nvGraphicFramePr>
          <p:cNvPr id="10" name="Diagram 9"/>
          <p:cNvGraphicFramePr/>
          <p:nvPr/>
        </p:nvGraphicFramePr>
        <p:xfrm>
          <a:off x="827584" y="2825552"/>
          <a:ext cx="784887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2051720" y="5589240"/>
            <a:ext cx="417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Č.4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7DFCDA1-DEB7-42FC-94C8-666B88DCF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graphicEl>
                                              <a:dgm id="{37DFCDA1-DEB7-42FC-94C8-666B88DCF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37DFCDA1-DEB7-42FC-94C8-666B88DCF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graphicEl>
                                              <a:dgm id="{37DFCDA1-DEB7-42FC-94C8-666B88DCF3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009BD1D-6635-42D5-A545-6579FD739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graphicEl>
                                              <a:dgm id="{D009BD1D-6635-42D5-A545-6579FD739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graphicEl>
                                              <a:dgm id="{D009BD1D-6635-42D5-A545-6579FD739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graphicEl>
                                              <a:dgm id="{D009BD1D-6635-42D5-A545-6579FD739A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9D24952-473F-4DB6-A108-DAE6B022C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graphicEl>
                                              <a:dgm id="{59D24952-473F-4DB6-A108-DAE6B022C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graphicEl>
                                              <a:dgm id="{59D24952-473F-4DB6-A108-DAE6B022C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graphicEl>
                                              <a:dgm id="{59D24952-473F-4DB6-A108-DAE6B022CB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6B06D6-C5B9-4ECA-AE20-3C93E1038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graphicEl>
                                              <a:dgm id="{4A6B06D6-C5B9-4ECA-AE20-3C93E1038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graphicEl>
                                              <a:dgm id="{4A6B06D6-C5B9-4ECA-AE20-3C93E1038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graphicEl>
                                              <a:dgm id="{4A6B06D6-C5B9-4ECA-AE20-3C93E10380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2348EDC-A496-4B54-B45C-593458039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graphicEl>
                                              <a:dgm id="{D2348EDC-A496-4B54-B45C-593458039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graphicEl>
                                              <a:dgm id="{D2348EDC-A496-4B54-B45C-593458039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graphicEl>
                                              <a:dgm id="{D2348EDC-A496-4B54-B45C-5934580397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D1AE168-35A1-45F9-B9FD-C8A2372B1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graphicEl>
                                              <a:dgm id="{BD1AE168-35A1-45F9-B9FD-C8A2372B1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graphicEl>
                                              <a:dgm id="{BD1AE168-35A1-45F9-B9FD-C8A2372B1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graphicEl>
                                              <a:dgm id="{BD1AE168-35A1-45F9-B9FD-C8A2372B17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BDD8618-2193-4B52-AFA0-89CD7A264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graphicEl>
                                              <a:dgm id="{EBDD8618-2193-4B52-AFA0-89CD7A264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graphicEl>
                                              <a:dgm id="{EBDD8618-2193-4B52-AFA0-89CD7A2646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graphicEl>
                                              <a:dgm id="{EBDD8618-2193-4B52-AFA0-89CD7A2646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7AC33D5-DBFE-4157-A599-30325DE59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graphicEl>
                                              <a:dgm id="{E7AC33D5-DBFE-4157-A599-30325DE59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graphicEl>
                                              <a:dgm id="{E7AC33D5-DBFE-4157-A599-30325DE59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graphicEl>
                                              <a:dgm id="{E7AC33D5-DBFE-4157-A599-30325DE59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lvl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7"/>
          <p:cNvGrpSpPr/>
          <p:nvPr/>
        </p:nvGrpSpPr>
        <p:grpSpPr>
          <a:xfrm>
            <a:off x="-4166" y="0"/>
            <a:ext cx="9148166" cy="6858000"/>
            <a:chOff x="-4166" y="0"/>
            <a:chExt cx="9148166" cy="6858000"/>
          </a:xfrm>
        </p:grpSpPr>
        <p:pic>
          <p:nvPicPr>
            <p:cNvPr id="3" name="Picture 2" descr="http://tototu.sk/wp-content/uploads/2012/03/metaphys-savone-plate-spojene-taniere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166" y="0"/>
              <a:ext cx="504200" cy="6858000"/>
            </a:xfrm>
            <a:prstGeom prst="rect">
              <a:avLst/>
            </a:prstGeom>
            <a:noFill/>
          </p:spPr>
        </p:pic>
        <p:pic>
          <p:nvPicPr>
            <p:cNvPr id="4" name="Picture 6" descr="http://www.aerzteblatt.de/bilder/2013/04/img4584733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0"/>
              <a:ext cx="8643966" cy="714356"/>
            </a:xfrm>
            <a:prstGeom prst="rect">
              <a:avLst/>
            </a:prstGeom>
            <a:noFill/>
          </p:spPr>
        </p:pic>
      </p:grpSp>
      <p:sp>
        <p:nvSpPr>
          <p:cNvPr id="5" name="Obdélník 4"/>
          <p:cNvSpPr/>
          <p:nvPr/>
        </p:nvSpPr>
        <p:spPr>
          <a:xfrm>
            <a:off x="539552" y="692696"/>
            <a:ext cx="8424936" cy="55399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sz="2000" b="1" dirty="0" smtClean="0"/>
              <a:t>Co se děje při stresu?</a:t>
            </a:r>
            <a:r>
              <a:rPr lang="cs-CZ" sz="2000" b="1" baseline="30000" dirty="0" smtClean="0"/>
              <a:t>8</a:t>
            </a:r>
            <a:endParaRPr lang="cs-CZ" sz="2000" dirty="0" smtClean="0"/>
          </a:p>
          <a:p>
            <a:pPr algn="just"/>
            <a:r>
              <a:rPr lang="cs-CZ" sz="2000" dirty="0" smtClean="0"/>
              <a:t>Naše tělo je, podobně jako zvířecí, vybaveno obrannými mechanismy pro případ krizových situacích. Stresová reakce má za cíl ochranu organismu. V přírodě při ohrožení života nastupuje automatická reakce boje nebo útěku (záchrana života). V lidské společnosti již dnes zpravidla nejde o holý život, ale například o sociální postavení, osobní důstojnost a podobně. Přesto lidské tělo reaguje na </a:t>
            </a:r>
            <a:r>
              <a:rPr lang="cs-CZ" sz="2000" dirty="0" err="1" smtClean="0"/>
              <a:t>stresory</a:t>
            </a:r>
            <a:r>
              <a:rPr lang="cs-CZ" sz="2000" dirty="0" smtClean="0"/>
              <a:t> podobně jako zvířata v přírodě na ohrožení života. Aktivuje svaly nutné pro obrannou reakci, začne k nim dopravovat více živin větším množstvím krve. Tím pádem se odkrví vnitřní orgány i kůže. Tělo se maximálně soustředí na možný budoucí boj. Tento stav je pro organismus velmi energeticky náročný. Navíc tělo není schopno obvyklým způsobem zpracovávat živiny. Imunita není v té chvíli pro řídící orgány tak důležitá, proto dochází k jejímu poklesu. Navenek při stresu pozorujeme zčervenání nebo zblednutí, bušení srdce, zrychlený tep, zvýšený tlak, zrychlený dech, pocení, pociťujeme svíravý pocit v odkrvených orgánech, bolest v zádech apod. (</a:t>
            </a:r>
            <a:r>
              <a:rPr lang="cs-CZ" sz="2000" dirty="0" err="1" smtClean="0"/>
              <a:t>celostnímedicina</a:t>
            </a:r>
            <a:r>
              <a:rPr lang="cs-CZ" sz="2000" dirty="0" smtClean="0"/>
              <a:t>. </a:t>
            </a:r>
            <a:r>
              <a:rPr lang="cs-CZ" sz="2000" dirty="0" err="1" smtClean="0"/>
              <a:t>cz</a:t>
            </a:r>
            <a:r>
              <a:rPr lang="cs-CZ" sz="2000" dirty="0" smtClean="0"/>
              <a:t>)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05458283"/>
              </p:ext>
            </p:extLst>
          </p:nvPr>
        </p:nvGraphicFramePr>
        <p:xfrm>
          <a:off x="457200" y="2133600"/>
          <a:ext cx="8229600" cy="3676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Skupina 7"/>
          <p:cNvGrpSpPr/>
          <p:nvPr/>
        </p:nvGrpSpPr>
        <p:grpSpPr>
          <a:xfrm>
            <a:off x="-4166" y="0"/>
            <a:ext cx="9148166" cy="6858000"/>
            <a:chOff x="-4166" y="0"/>
            <a:chExt cx="9148166" cy="6858000"/>
          </a:xfrm>
        </p:grpSpPr>
        <p:pic>
          <p:nvPicPr>
            <p:cNvPr id="5" name="Picture 2" descr="http://tototu.sk/wp-content/uploads/2012/03/metaphys-savone-plate-spojene-taniere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4166" y="0"/>
              <a:ext cx="504200" cy="6858000"/>
            </a:xfrm>
            <a:prstGeom prst="rect">
              <a:avLst/>
            </a:prstGeom>
            <a:noFill/>
          </p:spPr>
        </p:pic>
        <p:pic>
          <p:nvPicPr>
            <p:cNvPr id="6" name="Picture 6" descr="http://www.aerzteblatt.de/bilder/2013/04/img45847333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0034" y="0"/>
              <a:ext cx="8643966" cy="714356"/>
            </a:xfrm>
            <a:prstGeom prst="rect">
              <a:avLst/>
            </a:prstGeom>
            <a:noFill/>
          </p:spPr>
        </p:pic>
      </p:grpSp>
      <p:sp>
        <p:nvSpPr>
          <p:cNvPr id="7" name="Nadpis 1"/>
          <p:cNvSpPr txBox="1">
            <a:spLocks/>
          </p:cNvSpPr>
          <p:nvPr/>
        </p:nvSpPr>
        <p:spPr>
          <a:xfrm>
            <a:off x="457200" y="692696"/>
            <a:ext cx="8686800" cy="774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cs-CZ" sz="4400" b="1" dirty="0" smtClean="0"/>
              <a:t>Dělení duševních poruch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10208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33" y="1583353"/>
            <a:ext cx="8229600" cy="1986187"/>
          </a:xfrm>
        </p:spPr>
        <p:txBody>
          <a:bodyPr/>
          <a:lstStyle/>
          <a:p>
            <a:pPr eaLnBrk="1" hangingPunct="1">
              <a:buNone/>
            </a:pPr>
            <a:r>
              <a:rPr lang="cs-CZ" sz="2800" dirty="0" smtClean="0"/>
              <a:t>	Jsou hluboké neuropsychické poruchy, které vážně narušují osobnost. </a:t>
            </a:r>
          </a:p>
          <a:p>
            <a:pPr eaLnBrk="1" hangingPunct="1">
              <a:buNone/>
            </a:pPr>
            <a:r>
              <a:rPr lang="cs-CZ" sz="2800" dirty="0" smtClean="0"/>
              <a:t>	Např.: </a:t>
            </a:r>
            <a:r>
              <a:rPr lang="cs-CZ" sz="2800" b="1" i="1" dirty="0" smtClean="0"/>
              <a:t>schizofrenie </a:t>
            </a:r>
            <a:r>
              <a:rPr lang="cs-CZ" sz="2800" dirty="0" smtClean="0"/>
              <a:t>(rozštěpení osobnosti), </a:t>
            </a:r>
            <a:r>
              <a:rPr lang="cs-CZ" sz="2800" b="1" i="1" dirty="0" smtClean="0"/>
              <a:t>maniodepresivní psychóza</a:t>
            </a:r>
            <a:r>
              <a:rPr lang="cs-CZ" sz="2800" dirty="0" smtClean="0"/>
              <a:t> (chorobné změny nálad)</a:t>
            </a:r>
          </a:p>
        </p:txBody>
      </p:sp>
      <p:grpSp>
        <p:nvGrpSpPr>
          <p:cNvPr id="4" name="Skupina 7"/>
          <p:cNvGrpSpPr/>
          <p:nvPr/>
        </p:nvGrpSpPr>
        <p:grpSpPr>
          <a:xfrm>
            <a:off x="-4166" y="0"/>
            <a:ext cx="9148166" cy="6858000"/>
            <a:chOff x="-4166" y="0"/>
            <a:chExt cx="9148166" cy="6858000"/>
          </a:xfrm>
        </p:grpSpPr>
        <p:pic>
          <p:nvPicPr>
            <p:cNvPr id="5" name="Picture 2" descr="http://tototu.sk/wp-content/uploads/2012/03/metaphys-savone-plate-spojene-taniere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166" y="0"/>
              <a:ext cx="504200" cy="6858000"/>
            </a:xfrm>
            <a:prstGeom prst="rect">
              <a:avLst/>
            </a:prstGeom>
            <a:noFill/>
          </p:spPr>
        </p:pic>
        <p:pic>
          <p:nvPicPr>
            <p:cNvPr id="6" name="Picture 6" descr="http://www.aerzteblatt.de/bilder/2013/04/img4584733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0"/>
              <a:ext cx="8643966" cy="714356"/>
            </a:xfrm>
            <a:prstGeom prst="rect">
              <a:avLst/>
            </a:prstGeom>
            <a:noFill/>
          </p:spPr>
        </p:pic>
      </p:grpSp>
      <p:sp>
        <p:nvSpPr>
          <p:cNvPr id="7" name="Nadpis 1"/>
          <p:cNvSpPr txBox="1">
            <a:spLocks/>
          </p:cNvSpPr>
          <p:nvPr/>
        </p:nvSpPr>
        <p:spPr>
          <a:xfrm>
            <a:off x="457200" y="692696"/>
            <a:ext cx="8686800" cy="774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cs-CZ" sz="4400" b="1" dirty="0" smtClean="0"/>
              <a:t>Psychózy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http://knihovna.lf2.cuni.cz/wp-content/upload/mil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645024"/>
            <a:ext cx="2344316" cy="2818761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5076056" y="6237312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č.5</a:t>
            </a:r>
            <a:endParaRPr lang="cs-CZ" sz="1400" dirty="0"/>
          </a:p>
        </p:txBody>
      </p:sp>
      <p:pic>
        <p:nvPicPr>
          <p:cNvPr id="4100" name="Picture 4" descr="http://instinkt.tyden.cz/obrazek/4e54fcac7e760/34-3-22-tema-otv-4e54fd7968e30_400x2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645024"/>
            <a:ext cx="3810000" cy="2533651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3851920" y="6237312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č.6</a:t>
            </a:r>
            <a:endParaRPr lang="cs-CZ" sz="1400" dirty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90080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cs-CZ" dirty="0" smtClean="0"/>
              <a:t>	</a:t>
            </a:r>
            <a:r>
              <a:rPr lang="cs-CZ" sz="2800" dirty="0" smtClean="0"/>
              <a:t>Jde o funkční onemocnění bez organických poruch mozku.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2800" dirty="0" smtClean="0"/>
              <a:t>	Patří mezi ně neurastenie, která se projevuje velkou únavou, poruchami spánku, činnosti srdce a trávení. </a:t>
            </a:r>
          </a:p>
        </p:txBody>
      </p:sp>
      <p:grpSp>
        <p:nvGrpSpPr>
          <p:cNvPr id="4" name="Skupina 7"/>
          <p:cNvGrpSpPr/>
          <p:nvPr/>
        </p:nvGrpSpPr>
        <p:grpSpPr>
          <a:xfrm>
            <a:off x="-4166" y="0"/>
            <a:ext cx="9148166" cy="6858000"/>
            <a:chOff x="-4166" y="0"/>
            <a:chExt cx="9148166" cy="6858000"/>
          </a:xfrm>
        </p:grpSpPr>
        <p:pic>
          <p:nvPicPr>
            <p:cNvPr id="5" name="Picture 2" descr="http://tototu.sk/wp-content/uploads/2012/03/metaphys-savone-plate-spojene-taniere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166" y="0"/>
              <a:ext cx="504200" cy="6858000"/>
            </a:xfrm>
            <a:prstGeom prst="rect">
              <a:avLst/>
            </a:prstGeom>
            <a:noFill/>
          </p:spPr>
        </p:pic>
        <p:pic>
          <p:nvPicPr>
            <p:cNvPr id="6" name="Picture 6" descr="http://www.aerzteblatt.de/bilder/2013/04/img4584733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0"/>
              <a:ext cx="8643966" cy="714356"/>
            </a:xfrm>
            <a:prstGeom prst="rect">
              <a:avLst/>
            </a:prstGeom>
            <a:noFill/>
          </p:spPr>
        </p:pic>
      </p:grpSp>
      <p:sp>
        <p:nvSpPr>
          <p:cNvPr id="7" name="Nadpis 1"/>
          <p:cNvSpPr txBox="1">
            <a:spLocks/>
          </p:cNvSpPr>
          <p:nvPr/>
        </p:nvSpPr>
        <p:spPr>
          <a:xfrm>
            <a:off x="457200" y="692696"/>
            <a:ext cx="8686800" cy="774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cs-CZ" sz="4400" b="1" dirty="0" smtClean="0"/>
              <a:t>Neurózy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http://p5.storage.canalblog.com/57/91/379668/20202450_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581128"/>
            <a:ext cx="2990106" cy="2000049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4427984" y="6381328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č.7</a:t>
            </a:r>
            <a:endParaRPr lang="cs-CZ" sz="1400" dirty="0"/>
          </a:p>
        </p:txBody>
      </p:sp>
    </p:spTree>
  </p:cSld>
  <p:clrMapOvr>
    <a:masterClrMapping/>
  </p:clrMapOvr>
  <p:transition advTm="2408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5183807" cy="4456113"/>
          </a:xfrm>
        </p:spPr>
        <p:txBody>
          <a:bodyPr>
            <a:normAutofit lnSpcReduction="10000"/>
          </a:bodyPr>
          <a:lstStyle/>
          <a:p>
            <a:pPr eaLnBrk="1" hangingPunct="1">
              <a:buNone/>
            </a:pPr>
            <a:r>
              <a:rPr lang="cs-CZ" sz="2800" dirty="0" smtClean="0"/>
              <a:t>	Je dlouhodobá odchylka od běžných projevů osobnosti (nápadné podivínské nepřizpůsobivé chování). </a:t>
            </a:r>
          </a:p>
          <a:p>
            <a:pPr eaLnBrk="1" hangingPunct="1">
              <a:buNone/>
            </a:pPr>
            <a:r>
              <a:rPr lang="cs-CZ" sz="2800" dirty="0" smtClean="0"/>
              <a:t>	1.  </a:t>
            </a:r>
            <a:r>
              <a:rPr lang="cs-CZ" sz="2800" b="1" i="1" dirty="0" smtClean="0"/>
              <a:t>explozivní </a:t>
            </a:r>
            <a:r>
              <a:rPr lang="cs-CZ" sz="2800" dirty="0" smtClean="0"/>
              <a:t>(po nepatrném podnětu následuje výbuch hněvu a násilí), </a:t>
            </a:r>
          </a:p>
          <a:p>
            <a:pPr eaLnBrk="1" hangingPunct="1">
              <a:buNone/>
            </a:pPr>
            <a:r>
              <a:rPr lang="cs-CZ" sz="2800" b="1" i="1" dirty="0" smtClean="0"/>
              <a:t>	2. astenická</a:t>
            </a:r>
            <a:r>
              <a:rPr lang="cs-CZ" sz="2800" dirty="0" smtClean="0"/>
              <a:t> (přecitlivělost, ostýchavost, krajní neobratnost ve vztahu s lidmi).</a:t>
            </a:r>
          </a:p>
        </p:txBody>
      </p:sp>
      <p:pic>
        <p:nvPicPr>
          <p:cNvPr id="2050" name="Picture 2" descr="http://procproto.cz/wp-content/uploads/jok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996952"/>
            <a:ext cx="3708608" cy="2088232"/>
          </a:xfrm>
          <a:prstGeom prst="rect">
            <a:avLst/>
          </a:prstGeom>
          <a:noFill/>
        </p:spPr>
      </p:pic>
      <p:grpSp>
        <p:nvGrpSpPr>
          <p:cNvPr id="5" name="Skupina 7"/>
          <p:cNvGrpSpPr/>
          <p:nvPr/>
        </p:nvGrpSpPr>
        <p:grpSpPr>
          <a:xfrm>
            <a:off x="-4166" y="0"/>
            <a:ext cx="9148166" cy="6858000"/>
            <a:chOff x="-4166" y="0"/>
            <a:chExt cx="9148166" cy="6858000"/>
          </a:xfrm>
        </p:grpSpPr>
        <p:pic>
          <p:nvPicPr>
            <p:cNvPr id="6" name="Picture 2" descr="http://tototu.sk/wp-content/uploads/2012/03/metaphys-savone-plate-spojene-taniere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166" y="0"/>
              <a:ext cx="504200" cy="6858000"/>
            </a:xfrm>
            <a:prstGeom prst="rect">
              <a:avLst/>
            </a:prstGeom>
            <a:noFill/>
          </p:spPr>
        </p:pic>
        <p:pic>
          <p:nvPicPr>
            <p:cNvPr id="7" name="Picture 6" descr="http://www.aerzteblatt.de/bilder/2013/04/img4584733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034" y="0"/>
              <a:ext cx="8643966" cy="714356"/>
            </a:xfrm>
            <a:prstGeom prst="rect">
              <a:avLst/>
            </a:prstGeom>
            <a:noFill/>
          </p:spPr>
        </p:pic>
      </p:grpSp>
      <p:sp>
        <p:nvSpPr>
          <p:cNvPr id="8" name="Nadpis 1"/>
          <p:cNvSpPr txBox="1">
            <a:spLocks/>
          </p:cNvSpPr>
          <p:nvPr/>
        </p:nvSpPr>
        <p:spPr>
          <a:xfrm>
            <a:off x="457200" y="692696"/>
            <a:ext cx="8686800" cy="774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cs-CZ" sz="4400" b="1" dirty="0" smtClean="0"/>
              <a:t>Psychopatie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524328" y="5301208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č.8</a:t>
            </a:r>
            <a:endParaRPr lang="cs-CZ" sz="1400" dirty="0"/>
          </a:p>
        </p:txBody>
      </p:sp>
    </p:spTree>
  </p:cSld>
  <p:clrMapOvr>
    <a:masterClrMapping/>
  </p:clrMapOvr>
  <p:transition advTm="30128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276872"/>
            <a:ext cx="8136904" cy="2681664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cs-CZ" dirty="0" smtClean="0"/>
              <a:t>	</a:t>
            </a:r>
            <a:r>
              <a:rPr lang="cs-CZ" sz="2800" dirty="0" smtClean="0"/>
              <a:t>Označuje nerozvinutost poznávacích schopností a procesů.</a:t>
            </a:r>
          </a:p>
          <a:p>
            <a:pPr>
              <a:buFontTx/>
              <a:buChar char="-"/>
            </a:pPr>
            <a:r>
              <a:rPr lang="cs-CZ" sz="2800" dirty="0" smtClean="0"/>
              <a:t>lehká - debilita, IQ 52–67</a:t>
            </a:r>
          </a:p>
          <a:p>
            <a:pPr>
              <a:buFontTx/>
              <a:buChar char="-"/>
            </a:pPr>
            <a:r>
              <a:rPr lang="cs-CZ" sz="2800" dirty="0" smtClean="0"/>
              <a:t>střední - imbecilita, IQ 36–51</a:t>
            </a:r>
          </a:p>
          <a:p>
            <a:pPr>
              <a:buFontTx/>
              <a:buChar char="-"/>
            </a:pPr>
            <a:r>
              <a:rPr lang="cs-CZ" sz="2800" dirty="0" smtClean="0"/>
              <a:t>těžká - prostá idiocie, IQ 20–35</a:t>
            </a:r>
          </a:p>
        </p:txBody>
      </p:sp>
      <p:grpSp>
        <p:nvGrpSpPr>
          <p:cNvPr id="4" name="Skupina 7"/>
          <p:cNvGrpSpPr/>
          <p:nvPr/>
        </p:nvGrpSpPr>
        <p:grpSpPr>
          <a:xfrm>
            <a:off x="-4166" y="0"/>
            <a:ext cx="9148166" cy="6858000"/>
            <a:chOff x="-4166" y="0"/>
            <a:chExt cx="9148166" cy="6858000"/>
          </a:xfrm>
        </p:grpSpPr>
        <p:pic>
          <p:nvPicPr>
            <p:cNvPr id="5" name="Picture 2" descr="http://tototu.sk/wp-content/uploads/2012/03/metaphys-savone-plate-spojene-taniere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166" y="0"/>
              <a:ext cx="504200" cy="6858000"/>
            </a:xfrm>
            <a:prstGeom prst="rect">
              <a:avLst/>
            </a:prstGeom>
            <a:noFill/>
          </p:spPr>
        </p:pic>
        <p:pic>
          <p:nvPicPr>
            <p:cNvPr id="6" name="Picture 6" descr="http://www.aerzteblatt.de/bilder/2013/04/img4584733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0"/>
              <a:ext cx="8643966" cy="714356"/>
            </a:xfrm>
            <a:prstGeom prst="rect">
              <a:avLst/>
            </a:prstGeom>
            <a:noFill/>
          </p:spPr>
        </p:pic>
      </p:grpSp>
      <p:sp>
        <p:nvSpPr>
          <p:cNvPr id="7" name="Nadpis 1"/>
          <p:cNvSpPr txBox="1">
            <a:spLocks/>
          </p:cNvSpPr>
          <p:nvPr/>
        </p:nvSpPr>
        <p:spPr>
          <a:xfrm>
            <a:off x="457200" y="692696"/>
            <a:ext cx="8686800" cy="774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cs-CZ" sz="4400" b="1" dirty="0" smtClean="0"/>
              <a:t>Oligofrenie</a:t>
            </a:r>
            <a:endParaRPr lang="cs-CZ" sz="4400" dirty="0"/>
          </a:p>
        </p:txBody>
      </p:sp>
    </p:spTree>
  </p:cSld>
  <p:clrMapOvr>
    <a:masterClrMapping/>
  </p:clrMapOvr>
  <p:transition advTm="1496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686800" cy="77472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Kredity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-CZ" sz="2400" b="1" dirty="0" smtClean="0"/>
              <a:t>Příspěvek </a:t>
            </a:r>
            <a:r>
              <a:rPr lang="cs-CZ" sz="2400" b="1" dirty="0"/>
              <a:t>k diskusi:          </a:t>
            </a:r>
            <a:r>
              <a:rPr lang="cs-CZ" sz="2400" b="1" dirty="0" smtClean="0"/>
              <a:t>				</a:t>
            </a:r>
            <a:r>
              <a:rPr lang="cs-CZ" sz="2400" b="1" dirty="0" smtClean="0"/>
              <a:t>10 </a:t>
            </a:r>
            <a:r>
              <a:rPr lang="cs-CZ" sz="2400" b="1" dirty="0"/>
              <a:t>kreditů</a:t>
            </a:r>
            <a:endParaRPr lang="cs-CZ" sz="2400" dirty="0"/>
          </a:p>
          <a:p>
            <a:pPr>
              <a:spcBef>
                <a:spcPts val="0"/>
              </a:spcBef>
              <a:buNone/>
            </a:pPr>
            <a:endParaRPr lang="cs-CZ" sz="2400" dirty="0"/>
          </a:p>
          <a:p>
            <a:pPr>
              <a:spcBef>
                <a:spcPts val="0"/>
              </a:spcBef>
              <a:buNone/>
            </a:pPr>
            <a:r>
              <a:rPr lang="cs-CZ" sz="2400" dirty="0" smtClean="0"/>
              <a:t>	 </a:t>
            </a:r>
            <a:r>
              <a:rPr lang="cs-CZ" sz="2400" dirty="0"/>
              <a:t>Když dodržuji zásady psychohygieny, budu žít </a:t>
            </a:r>
            <a:r>
              <a:rPr lang="cs-CZ" sz="2400" dirty="0"/>
              <a:t>déle</a:t>
            </a:r>
            <a:r>
              <a:rPr lang="cs-CZ" sz="2400" dirty="0" smtClean="0"/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cs-CZ" sz="2400" b="1" dirty="0" smtClean="0"/>
              <a:t>Příspěvek </a:t>
            </a:r>
            <a:r>
              <a:rPr lang="cs-CZ" sz="2400" b="1" dirty="0"/>
              <a:t>k aktuálnímu </a:t>
            </a:r>
            <a:r>
              <a:rPr lang="cs-CZ" sz="2400" b="1" dirty="0"/>
              <a:t>tématu</a:t>
            </a:r>
            <a:r>
              <a:rPr lang="cs-CZ" sz="2400" b="1" dirty="0" smtClean="0"/>
              <a:t>:			5 kreditů</a:t>
            </a:r>
            <a:endParaRPr lang="cs-CZ" sz="2400" dirty="0"/>
          </a:p>
          <a:p>
            <a:pPr>
              <a:spcBef>
                <a:spcPts val="0"/>
              </a:spcBef>
              <a:buNone/>
            </a:pPr>
            <a:r>
              <a:rPr lang="cs-CZ" sz="2400" dirty="0" smtClean="0"/>
              <a:t>	Na </a:t>
            </a:r>
            <a:r>
              <a:rPr lang="cs-CZ" sz="2400" dirty="0"/>
              <a:t>příkladu pojednej o jednotlivých typech narušení psychického zdraví	</a:t>
            </a:r>
            <a:endParaRPr lang="cs-CZ" sz="2400" dirty="0" smtClean="0"/>
          </a:p>
          <a:p>
            <a:pPr>
              <a:spcBef>
                <a:spcPts val="0"/>
              </a:spcBef>
              <a:buNone/>
            </a:pPr>
            <a:r>
              <a:rPr lang="cs-CZ" sz="2400" dirty="0" smtClean="0"/>
              <a:t>	Na </a:t>
            </a:r>
            <a:r>
              <a:rPr lang="cs-CZ" sz="2400" dirty="0"/>
              <a:t>příkladu pojednej o jednotlivých typech duševních </a:t>
            </a:r>
            <a:r>
              <a:rPr lang="cs-CZ" sz="2400" dirty="0" smtClean="0"/>
              <a:t>poruch</a:t>
            </a:r>
            <a:endParaRPr lang="cs-CZ" sz="2400" dirty="0"/>
          </a:p>
          <a:p>
            <a:pPr>
              <a:spcBef>
                <a:spcPts val="0"/>
              </a:spcBef>
              <a:buNone/>
            </a:pPr>
            <a:r>
              <a:rPr lang="cs-CZ" sz="2400" dirty="0"/>
              <a:t>	</a:t>
            </a:r>
            <a:r>
              <a:rPr lang="cs-CZ" sz="2400" dirty="0" smtClean="0"/>
              <a:t>Na </a:t>
            </a:r>
            <a:r>
              <a:rPr lang="cs-CZ" sz="2400" dirty="0"/>
              <a:t>příkladu pojednej o zásadách duševního zdraví a psychohygieny	</a:t>
            </a:r>
            <a:r>
              <a:rPr lang="cs-CZ" sz="2400" dirty="0" smtClean="0"/>
              <a:t>				</a:t>
            </a:r>
            <a:endParaRPr lang="cs-CZ" sz="2400" dirty="0"/>
          </a:p>
          <a:p>
            <a:pPr>
              <a:spcBef>
                <a:spcPts val="0"/>
              </a:spcBef>
              <a:buNone/>
            </a:pPr>
            <a:r>
              <a:rPr lang="cs-CZ" sz="2400" dirty="0" smtClean="0"/>
              <a:t>	Seznam </a:t>
            </a:r>
            <a:r>
              <a:rPr lang="cs-CZ" sz="2400" dirty="0"/>
              <a:t>nás se svým denním režim a proveď jeho </a:t>
            </a:r>
            <a:r>
              <a:rPr lang="cs-CZ" sz="2400" dirty="0" smtClean="0"/>
              <a:t>rozbor</a:t>
            </a:r>
            <a:endParaRPr lang="cs-CZ" sz="2400" b="1" dirty="0"/>
          </a:p>
          <a:p>
            <a:pPr>
              <a:spcBef>
                <a:spcPts val="0"/>
              </a:spcBef>
              <a:buNone/>
            </a:pPr>
            <a:r>
              <a:rPr lang="cs-CZ" sz="2400" b="1" dirty="0" smtClean="0"/>
              <a:t>Scénka							5 </a:t>
            </a:r>
            <a:r>
              <a:rPr lang="cs-CZ" sz="2400" b="1" dirty="0"/>
              <a:t>kreditů</a:t>
            </a:r>
            <a:endParaRPr lang="cs-CZ" sz="2400" dirty="0"/>
          </a:p>
          <a:p>
            <a:pPr>
              <a:spcBef>
                <a:spcPts val="0"/>
              </a:spcBef>
              <a:buNone/>
            </a:pPr>
            <a:r>
              <a:rPr lang="cs-CZ" sz="2400" dirty="0" smtClean="0"/>
              <a:t>	Sehraj </a:t>
            </a:r>
            <a:r>
              <a:rPr lang="cs-CZ" sz="2400" dirty="0"/>
              <a:t>scénku na vybrané příspěvky</a:t>
            </a:r>
            <a:r>
              <a:rPr lang="cs-CZ" sz="2400" b="1" dirty="0"/>
              <a:t>		</a:t>
            </a:r>
            <a:endParaRPr lang="cs-CZ" sz="2400" dirty="0"/>
          </a:p>
          <a:p>
            <a:pPr algn="just">
              <a:buNone/>
            </a:pPr>
            <a:endParaRPr lang="cs-CZ" sz="2400" dirty="0"/>
          </a:p>
        </p:txBody>
      </p:sp>
      <p:grpSp>
        <p:nvGrpSpPr>
          <p:cNvPr id="4" name="Skupina 7"/>
          <p:cNvGrpSpPr/>
          <p:nvPr/>
        </p:nvGrpSpPr>
        <p:grpSpPr>
          <a:xfrm>
            <a:off x="-4166" y="0"/>
            <a:ext cx="9148166" cy="6858000"/>
            <a:chOff x="-4166" y="0"/>
            <a:chExt cx="9148166" cy="6858000"/>
          </a:xfrm>
        </p:grpSpPr>
        <p:pic>
          <p:nvPicPr>
            <p:cNvPr id="1026" name="Picture 2" descr="http://tototu.sk/wp-content/uploads/2012/03/metaphys-savone-plate-spojene-taniere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166" y="0"/>
              <a:ext cx="504200" cy="6858000"/>
            </a:xfrm>
            <a:prstGeom prst="rect">
              <a:avLst/>
            </a:prstGeom>
            <a:noFill/>
          </p:spPr>
        </p:pic>
        <p:pic>
          <p:nvPicPr>
            <p:cNvPr id="1030" name="Picture 6" descr="http://www.aerzteblatt.de/bilder/2013/04/img4584733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0"/>
              <a:ext cx="8643966" cy="71435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568952" cy="53732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1200" u="sng" dirty="0" smtClean="0"/>
              <a:t>Obrázky:</a:t>
            </a:r>
          </a:p>
          <a:p>
            <a:r>
              <a:rPr lang="cs-CZ" sz="1200" dirty="0" smtClean="0"/>
              <a:t>Pozadí. 2014. Dostupné z: http://tototu.sk/wp-content/uploads/2012/03/metaphys-savone-plate-spojene-taniere1.jpg</a:t>
            </a:r>
          </a:p>
          <a:p>
            <a:r>
              <a:rPr lang="cs-CZ" sz="1200" dirty="0" smtClean="0"/>
              <a:t>Pozadí. 2014. Dostupné z: http://www.</a:t>
            </a:r>
            <a:r>
              <a:rPr lang="cs-CZ" sz="1200" dirty="0" err="1" smtClean="0"/>
              <a:t>aerzteblatt.de</a:t>
            </a:r>
            <a:r>
              <a:rPr lang="cs-CZ" sz="1200" dirty="0" smtClean="0"/>
              <a:t>/</a:t>
            </a:r>
            <a:r>
              <a:rPr lang="cs-CZ" sz="1200" dirty="0" err="1" smtClean="0"/>
              <a:t>bilder</a:t>
            </a:r>
            <a:r>
              <a:rPr lang="cs-CZ" sz="1200" dirty="0" smtClean="0"/>
              <a:t>/2013/04/img45847333.jpg</a:t>
            </a:r>
          </a:p>
          <a:p>
            <a:pPr>
              <a:buNone/>
            </a:pPr>
            <a:r>
              <a:rPr lang="cs-CZ" sz="1200" dirty="0" smtClean="0"/>
              <a:t>č.1. Lampa. 2014. Dostupné z: http://img.cz.prg.cmestatic.com/media/images/600xX/Jun2008/339893.jpg?d41d</a:t>
            </a:r>
          </a:p>
          <a:p>
            <a:pPr>
              <a:buNone/>
            </a:pPr>
            <a:r>
              <a:rPr lang="cs-CZ" sz="1200" dirty="0" smtClean="0"/>
              <a:t>č.2. Deprivace. 2014. Dostupné z: https://encrypted-tbn2.gstatic.com/images?q=tbn:ANd9GcTSlkzg4cbwvaYn77tjNypyB3fY_GjtH-KHsJWIjJPrzi-p_zt2qQ</a:t>
            </a:r>
          </a:p>
          <a:p>
            <a:pPr>
              <a:buNone/>
            </a:pPr>
            <a:r>
              <a:rPr lang="cs-CZ" sz="1200" dirty="0" smtClean="0"/>
              <a:t>č.3. Frustrace. 2014. Dostupné z: http://www.</a:t>
            </a:r>
            <a:r>
              <a:rPr lang="cs-CZ" sz="1200" dirty="0" err="1" smtClean="0"/>
              <a:t>petrnovak.eu</a:t>
            </a:r>
            <a:r>
              <a:rPr lang="cs-CZ" sz="1200" dirty="0" smtClean="0"/>
              <a:t>/</a:t>
            </a:r>
            <a:r>
              <a:rPr lang="cs-CZ" sz="1200" dirty="0" err="1" smtClean="0"/>
              <a:t>wp</a:t>
            </a:r>
            <a:r>
              <a:rPr lang="cs-CZ" sz="1200" dirty="0" smtClean="0"/>
              <a:t>-</a:t>
            </a:r>
            <a:r>
              <a:rPr lang="cs-CZ" sz="1200" dirty="0" err="1" smtClean="0"/>
              <a:t>content</a:t>
            </a:r>
            <a:r>
              <a:rPr lang="cs-CZ" sz="1200" dirty="0" smtClean="0"/>
              <a:t>/</a:t>
            </a:r>
            <a:r>
              <a:rPr lang="cs-CZ" sz="1200" dirty="0" err="1" smtClean="0"/>
              <a:t>uploads</a:t>
            </a:r>
            <a:r>
              <a:rPr lang="cs-CZ" sz="1200" dirty="0" smtClean="0"/>
              <a:t>/2011/11/frustrace.</a:t>
            </a:r>
            <a:r>
              <a:rPr lang="cs-CZ" sz="1200" dirty="0" err="1" smtClean="0"/>
              <a:t>jpeg</a:t>
            </a:r>
            <a:endParaRPr lang="cs-CZ" sz="1200" dirty="0" smtClean="0"/>
          </a:p>
          <a:p>
            <a:pPr>
              <a:buNone/>
            </a:pPr>
            <a:r>
              <a:rPr lang="cs-CZ" sz="1200" dirty="0" smtClean="0"/>
              <a:t>č.4. Stres. 2014. Dostupné z: http://graffiti.</a:t>
            </a:r>
            <a:r>
              <a:rPr lang="cs-CZ" sz="1200" dirty="0" err="1" smtClean="0"/>
              <a:t>org</a:t>
            </a:r>
            <a:r>
              <a:rPr lang="cs-CZ" sz="1200" dirty="0" smtClean="0"/>
              <a:t>/stres/01stres_8.jpg</a:t>
            </a:r>
          </a:p>
          <a:p>
            <a:pPr>
              <a:buNone/>
            </a:pPr>
            <a:r>
              <a:rPr lang="cs-CZ" sz="1200" dirty="0" smtClean="0"/>
              <a:t>č.5. Kopecký. 2014. Dostupné z: http://knihovna.lf2.cuni.cz/</a:t>
            </a:r>
            <a:r>
              <a:rPr lang="cs-CZ" sz="1200" dirty="0" err="1" smtClean="0"/>
              <a:t>wp</a:t>
            </a:r>
            <a:r>
              <a:rPr lang="cs-CZ" sz="1200" dirty="0" smtClean="0"/>
              <a:t>-</a:t>
            </a:r>
            <a:r>
              <a:rPr lang="cs-CZ" sz="1200" dirty="0" err="1" smtClean="0"/>
              <a:t>content</a:t>
            </a:r>
            <a:r>
              <a:rPr lang="cs-CZ" sz="1200" dirty="0" smtClean="0"/>
              <a:t>/</a:t>
            </a:r>
            <a:r>
              <a:rPr lang="cs-CZ" sz="1200" dirty="0" err="1" smtClean="0"/>
              <a:t>upload</a:t>
            </a:r>
            <a:r>
              <a:rPr lang="cs-CZ" sz="1200" dirty="0" smtClean="0"/>
              <a:t>/</a:t>
            </a:r>
            <a:r>
              <a:rPr lang="cs-CZ" sz="1200" dirty="0" err="1" smtClean="0"/>
              <a:t>milos.jpg</a:t>
            </a:r>
            <a:endParaRPr lang="cs-CZ" sz="1200" dirty="0" smtClean="0"/>
          </a:p>
          <a:p>
            <a:pPr>
              <a:buNone/>
            </a:pPr>
            <a:r>
              <a:rPr lang="cs-CZ" sz="1200" dirty="0" smtClean="0"/>
              <a:t>č.6. Démon. 2014. Dostupné z: http://instinkt.</a:t>
            </a:r>
            <a:r>
              <a:rPr lang="cs-CZ" sz="1200" dirty="0" err="1" smtClean="0"/>
              <a:t>tyden.cz</a:t>
            </a:r>
            <a:r>
              <a:rPr lang="cs-CZ" sz="1200" dirty="0" smtClean="0"/>
              <a:t>/</a:t>
            </a:r>
            <a:r>
              <a:rPr lang="cs-CZ" sz="1200" dirty="0" err="1" smtClean="0"/>
              <a:t>obrazek</a:t>
            </a:r>
            <a:r>
              <a:rPr lang="cs-CZ" sz="1200" dirty="0" smtClean="0"/>
              <a:t>/4e54fcac7e760/34-3-22-</a:t>
            </a:r>
            <a:r>
              <a:rPr lang="cs-CZ" sz="1200" dirty="0" err="1" smtClean="0"/>
              <a:t>tema</a:t>
            </a:r>
            <a:r>
              <a:rPr lang="cs-CZ" sz="1200" dirty="0" smtClean="0"/>
              <a:t>-</a:t>
            </a:r>
            <a:r>
              <a:rPr lang="cs-CZ" sz="1200" dirty="0" err="1" smtClean="0"/>
              <a:t>otv</a:t>
            </a:r>
            <a:r>
              <a:rPr lang="cs-CZ" sz="1200" dirty="0" smtClean="0"/>
              <a:t>-4e54fd7968e30_400x266.jpg</a:t>
            </a:r>
          </a:p>
          <a:p>
            <a:pPr>
              <a:buNone/>
            </a:pPr>
            <a:r>
              <a:rPr lang="cs-CZ" sz="1200" dirty="0" smtClean="0"/>
              <a:t>č.7. Neurastenie. 2014. Dostupné z: http://p5.storage.canalblog.com/57/91/379668/20202450_</a:t>
            </a:r>
            <a:r>
              <a:rPr lang="cs-CZ" sz="1200" dirty="0" err="1" smtClean="0"/>
              <a:t>p.jpg</a:t>
            </a:r>
            <a:endParaRPr lang="cs-CZ" sz="1200" dirty="0" smtClean="0"/>
          </a:p>
          <a:p>
            <a:pPr>
              <a:buNone/>
            </a:pPr>
            <a:r>
              <a:rPr lang="cs-CZ" sz="1200" dirty="0" smtClean="0"/>
              <a:t>č.8. Psychopatie. 2014. Dostupné z: http://procproto.cz/wp-content/uploads/joker.png</a:t>
            </a:r>
            <a:endParaRPr lang="cs-CZ" sz="1200" dirty="0"/>
          </a:p>
          <a:p>
            <a:pPr>
              <a:buNone/>
            </a:pPr>
            <a:r>
              <a:rPr lang="cs-CZ" sz="1200" u="sng" dirty="0" smtClean="0"/>
              <a:t>Citace:</a:t>
            </a:r>
          </a:p>
          <a:p>
            <a:pPr>
              <a:buNone/>
            </a:pPr>
            <a:r>
              <a:rPr lang="cs-CZ" sz="1200" dirty="0" smtClean="0"/>
              <a:t>1. Citáty. 2014.  </a:t>
            </a:r>
            <a:r>
              <a:rPr lang="en-US" sz="1200" dirty="0" smtClean="0"/>
              <a:t>[</a:t>
            </a:r>
            <a:r>
              <a:rPr lang="cs-CZ" sz="1200" dirty="0" smtClean="0"/>
              <a:t>cit. 14-05-05</a:t>
            </a:r>
            <a:r>
              <a:rPr lang="en-US" sz="1200" dirty="0" smtClean="0"/>
              <a:t>]</a:t>
            </a:r>
            <a:r>
              <a:rPr lang="cs-CZ" sz="1200" dirty="0" smtClean="0"/>
              <a:t>. Dostupné z: http://www.</a:t>
            </a:r>
            <a:r>
              <a:rPr lang="cs-CZ" sz="1200" dirty="0" err="1" smtClean="0"/>
              <a:t>citaty.cz</a:t>
            </a:r>
            <a:r>
              <a:rPr lang="cs-CZ" sz="1200" dirty="0" smtClean="0"/>
              <a:t>/</a:t>
            </a:r>
            <a:r>
              <a:rPr lang="cs-CZ" sz="1200" dirty="0" err="1" smtClean="0"/>
              <a:t>citaty</a:t>
            </a:r>
            <a:r>
              <a:rPr lang="cs-CZ" sz="1200" dirty="0" smtClean="0"/>
              <a:t>/index.</a:t>
            </a:r>
            <a:r>
              <a:rPr lang="cs-CZ" sz="1200" dirty="0" err="1" smtClean="0"/>
              <a:t>asp</a:t>
            </a:r>
            <a:r>
              <a:rPr lang="cs-CZ" sz="1200" dirty="0" smtClean="0"/>
              <a:t>?text=zdrav%ED&amp;</a:t>
            </a:r>
            <a:r>
              <a:rPr lang="cs-CZ" sz="1200" dirty="0" err="1" smtClean="0"/>
              <a:t>btn</a:t>
            </a:r>
            <a:r>
              <a:rPr lang="cs-CZ" sz="1200" dirty="0" smtClean="0"/>
              <a:t>=</a:t>
            </a:r>
            <a:r>
              <a:rPr lang="cs-CZ" sz="1200" dirty="0" err="1" smtClean="0"/>
              <a:t>true</a:t>
            </a:r>
            <a:r>
              <a:rPr lang="cs-CZ" sz="1200" dirty="0" smtClean="0"/>
              <a:t>&amp;strana=5</a:t>
            </a:r>
          </a:p>
          <a:p>
            <a:pPr>
              <a:buNone/>
            </a:pPr>
            <a:r>
              <a:rPr lang="cs-CZ" sz="1200" dirty="0" smtClean="0"/>
              <a:t>2. Duševní zdraví. 2014. [cit. 14-05-02]</a:t>
            </a:r>
            <a:r>
              <a:rPr lang="en-US" sz="1200" dirty="0" smtClean="0"/>
              <a:t>. </a:t>
            </a:r>
            <a:r>
              <a:rPr lang="cs-CZ" sz="1200" dirty="0" smtClean="0"/>
              <a:t>Dostupné</a:t>
            </a:r>
            <a:r>
              <a:rPr lang="en-US" sz="1200" dirty="0" smtClean="0"/>
              <a:t> z: http://slovnik-cizich-slov.abz.cz/web.php/slovo/dusevni-zdravi</a:t>
            </a:r>
            <a:endParaRPr lang="cs-CZ" sz="1200" dirty="0" smtClean="0"/>
          </a:p>
          <a:p>
            <a:pPr>
              <a:buNone/>
            </a:pPr>
            <a:r>
              <a:rPr lang="cs-CZ" sz="1200" dirty="0" smtClean="0"/>
              <a:t>3.  Louková, T. Psychohygiena. 2014. </a:t>
            </a:r>
            <a:r>
              <a:rPr lang="en-US" sz="1200" dirty="0" smtClean="0"/>
              <a:t>[</a:t>
            </a:r>
            <a:r>
              <a:rPr lang="cs-CZ" sz="1200" dirty="0" smtClean="0"/>
              <a:t>cit.14-05-05</a:t>
            </a:r>
            <a:r>
              <a:rPr lang="en-US" sz="1200" dirty="0" smtClean="0"/>
              <a:t>]</a:t>
            </a:r>
            <a:r>
              <a:rPr lang="cs-CZ" sz="1200" dirty="0" smtClean="0"/>
              <a:t>. Dostupné z: https://pf.ujep.cz/user_files/</a:t>
            </a:r>
            <a:r>
              <a:rPr lang="cs-CZ" sz="1200" b="1" dirty="0" smtClean="0"/>
              <a:t>Psychohygiena</a:t>
            </a:r>
            <a:r>
              <a:rPr lang="cs-CZ" sz="1200" dirty="0" smtClean="0"/>
              <a:t>%20T_Loukova.</a:t>
            </a:r>
            <a:r>
              <a:rPr lang="cs-CZ" sz="1200" b="1" dirty="0" smtClean="0"/>
              <a:t>ppt</a:t>
            </a:r>
            <a:r>
              <a:rPr lang="cs-CZ" sz="1200" dirty="0" smtClean="0"/>
              <a:t>‎</a:t>
            </a:r>
          </a:p>
          <a:p>
            <a:pPr>
              <a:buAutoNum type="arabicPeriod" startAt="4"/>
            </a:pPr>
            <a:r>
              <a:rPr lang="cs-CZ" sz="1200" dirty="0" smtClean="0"/>
              <a:t>Nakonečný, M. Encyklopedie obecné psychologie, Praha: Academia. 1997. s. 254</a:t>
            </a:r>
          </a:p>
          <a:p>
            <a:pPr>
              <a:buFont typeface="Arial" pitchFamily="34" charset="0"/>
              <a:buAutoNum type="arabicPeriod" startAt="4"/>
            </a:pPr>
            <a:r>
              <a:rPr lang="cs-CZ" sz="1200" dirty="0" smtClean="0"/>
              <a:t>Odmaturuj ze společenských věd, Brno: Didaktis. 2004. s. 150</a:t>
            </a:r>
          </a:p>
          <a:p>
            <a:pPr>
              <a:buFont typeface="Arial" pitchFamily="34" charset="0"/>
              <a:buAutoNum type="arabicPeriod" startAt="4"/>
            </a:pPr>
            <a:r>
              <a:rPr lang="cs-CZ" sz="1200" dirty="0" smtClean="0"/>
              <a:t>Odmaturuj ze společenských věd, Brno: Didaktis. 2004. s. 149</a:t>
            </a:r>
          </a:p>
          <a:p>
            <a:pPr>
              <a:buFont typeface="Arial" pitchFamily="34" charset="0"/>
              <a:buAutoNum type="arabicPeriod" startAt="4"/>
            </a:pPr>
            <a:r>
              <a:rPr lang="cs-CZ" sz="1200" dirty="0" smtClean="0"/>
              <a:t>Tamtéž. s. 149</a:t>
            </a:r>
          </a:p>
          <a:p>
            <a:pPr>
              <a:buFont typeface="Arial" pitchFamily="34" charset="0"/>
              <a:buAutoNum type="arabicPeriod" startAt="4"/>
            </a:pPr>
            <a:r>
              <a:rPr lang="cs-CZ" sz="1200" dirty="0" smtClean="0"/>
              <a:t>Stres . 2014.   </a:t>
            </a:r>
            <a:r>
              <a:rPr lang="en-US" sz="1200" dirty="0" smtClean="0"/>
              <a:t>[</a:t>
            </a:r>
            <a:r>
              <a:rPr lang="cs-CZ" sz="1200" dirty="0" smtClean="0"/>
              <a:t>cit. 14-05-05</a:t>
            </a:r>
            <a:r>
              <a:rPr lang="en-US" sz="1200" dirty="0" smtClean="0"/>
              <a:t>]</a:t>
            </a:r>
            <a:r>
              <a:rPr lang="cs-CZ" sz="1200" dirty="0" smtClean="0"/>
              <a:t>.  Dostupné z: http://www.</a:t>
            </a:r>
            <a:r>
              <a:rPr lang="cs-CZ" sz="1200" dirty="0" err="1" smtClean="0"/>
              <a:t>celostnimedicina.cz</a:t>
            </a:r>
            <a:r>
              <a:rPr lang="cs-CZ" sz="1200" dirty="0" smtClean="0"/>
              <a:t>/stres.</a:t>
            </a:r>
            <a:r>
              <a:rPr lang="cs-CZ" sz="1200" dirty="0" err="1" smtClean="0"/>
              <a:t>htm</a:t>
            </a:r>
            <a:endParaRPr lang="cs-CZ" sz="1200" dirty="0" smtClean="0"/>
          </a:p>
          <a:p>
            <a:pPr>
              <a:buNone/>
            </a:pPr>
            <a:r>
              <a:rPr lang="cs-CZ" sz="1200" u="sng" dirty="0" smtClean="0"/>
              <a:t>Použitá literatura:</a:t>
            </a:r>
          </a:p>
          <a:p>
            <a:pPr>
              <a:buNone/>
            </a:pPr>
            <a:r>
              <a:rPr lang="cs-CZ" sz="1200" dirty="0" err="1" smtClean="0"/>
              <a:t>Aišmanová</a:t>
            </a:r>
            <a:r>
              <a:rPr lang="cs-CZ" sz="1200" dirty="0" smtClean="0"/>
              <a:t>, A. Psychohygiena. 2014. Dostupné z: https://fpe.zcu.cz/study/celozivotni_vzdelavani/nabidka/ESF_mistri/materialy2011/LS_podpory/kps_pshy/PSHY_Ajsmanova.pdf</a:t>
            </a:r>
          </a:p>
          <a:p>
            <a:pPr>
              <a:buNone/>
            </a:pPr>
            <a:r>
              <a:rPr lang="cs-CZ" sz="1200" dirty="0" err="1" smtClean="0"/>
              <a:t>Gillernová</a:t>
            </a:r>
            <a:r>
              <a:rPr lang="cs-CZ" sz="1200" dirty="0" smtClean="0"/>
              <a:t>, I., Buriánek, J. Základy psychologie, sociologie, Praha: Fortuna. 2006</a:t>
            </a:r>
          </a:p>
          <a:p>
            <a:pPr>
              <a:buNone/>
            </a:pPr>
            <a:r>
              <a:rPr lang="cs-CZ" sz="1200" dirty="0" err="1" smtClean="0"/>
              <a:t>Helus</a:t>
            </a:r>
            <a:r>
              <a:rPr lang="cs-CZ" sz="1200" dirty="0" smtClean="0"/>
              <a:t>, Z. Psychologie, Praha: Fortuna. 2003.</a:t>
            </a:r>
          </a:p>
          <a:p>
            <a:pPr>
              <a:buNone/>
            </a:pPr>
            <a:r>
              <a:rPr lang="cs-CZ" sz="1200" dirty="0" smtClean="0"/>
              <a:t>Odmaturuj ze společenských věd, Brno: </a:t>
            </a:r>
            <a:r>
              <a:rPr lang="cs-CZ" sz="1200" dirty="0" err="1" smtClean="0"/>
              <a:t>Didaktis</a:t>
            </a:r>
            <a:r>
              <a:rPr lang="cs-CZ" sz="1200" dirty="0" smtClean="0"/>
              <a:t>. 2004. </a:t>
            </a:r>
          </a:p>
          <a:p>
            <a:pPr>
              <a:buNone/>
            </a:pPr>
            <a:r>
              <a:rPr lang="cs-CZ" sz="1200" dirty="0" smtClean="0"/>
              <a:t>Občanská nauka pro střední odborné školy, Praha: SPN. 2003.</a:t>
            </a:r>
          </a:p>
          <a:p>
            <a:pPr>
              <a:buNone/>
            </a:pPr>
            <a:r>
              <a:rPr lang="cs-CZ" sz="1200" dirty="0" err="1" smtClean="0"/>
              <a:t>Nakonečný</a:t>
            </a:r>
            <a:r>
              <a:rPr lang="cs-CZ" sz="1200" dirty="0" smtClean="0"/>
              <a:t>, M. Encyklopedie obecné psychologie, Praha: Academia. 1997. </a:t>
            </a:r>
          </a:p>
          <a:p>
            <a:pPr>
              <a:buFont typeface="Arial" pitchFamily="34" charset="0"/>
              <a:buAutoNum type="arabicPeriod" startAt="4"/>
            </a:pPr>
            <a:endParaRPr lang="cs-CZ" sz="1200" dirty="0" smtClean="0"/>
          </a:p>
          <a:p>
            <a:pPr>
              <a:buFont typeface="Arial" pitchFamily="34" charset="0"/>
              <a:buAutoNum type="arabicPeriod" startAt="4"/>
            </a:pPr>
            <a:endParaRPr lang="cs-CZ" sz="1200" dirty="0" smtClean="0"/>
          </a:p>
          <a:p>
            <a:pPr>
              <a:buFont typeface="Arial" pitchFamily="34" charset="0"/>
              <a:buAutoNum type="arabicPeriod" startAt="4"/>
            </a:pPr>
            <a:endParaRPr lang="cs-CZ" sz="1200" dirty="0" smtClean="0"/>
          </a:p>
          <a:p>
            <a:pPr>
              <a:buAutoNum type="arabicPeriod" startAt="4"/>
            </a:pPr>
            <a:endParaRPr lang="cs-CZ" sz="1200" dirty="0" smtClean="0"/>
          </a:p>
          <a:p>
            <a:pPr>
              <a:buNone/>
            </a:pPr>
            <a:endParaRPr lang="cs-CZ" sz="1200" dirty="0" smtClean="0"/>
          </a:p>
          <a:p>
            <a:endParaRPr lang="cs-CZ" sz="12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-4166" y="0"/>
            <a:ext cx="9148166" cy="6858000"/>
            <a:chOff x="-4166" y="0"/>
            <a:chExt cx="9148166" cy="6858000"/>
          </a:xfrm>
        </p:grpSpPr>
        <p:pic>
          <p:nvPicPr>
            <p:cNvPr id="5" name="Picture 2" descr="http://tototu.sk/wp-content/uploads/2012/03/metaphys-savone-plate-spojene-taniere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166" y="0"/>
              <a:ext cx="504200" cy="6858000"/>
            </a:xfrm>
            <a:prstGeom prst="rect">
              <a:avLst/>
            </a:prstGeom>
            <a:noFill/>
          </p:spPr>
        </p:pic>
        <p:pic>
          <p:nvPicPr>
            <p:cNvPr id="6" name="Picture 6" descr="http://www.aerzteblatt.de/bilder/2013/04/img4584733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0"/>
              <a:ext cx="8643966" cy="714356"/>
            </a:xfrm>
            <a:prstGeom prst="rect">
              <a:avLst/>
            </a:prstGeom>
            <a:noFill/>
          </p:spPr>
        </p:pic>
      </p:grpSp>
      <p:sp>
        <p:nvSpPr>
          <p:cNvPr id="7" name="Nadpis 1"/>
          <p:cNvSpPr txBox="1">
            <a:spLocks/>
          </p:cNvSpPr>
          <p:nvPr/>
        </p:nvSpPr>
        <p:spPr>
          <a:xfrm>
            <a:off x="457200" y="642918"/>
            <a:ext cx="8686800" cy="774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Zdroje</a:t>
            </a:r>
            <a:endParaRPr kumimoji="0" lang="cs-C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71600" y="3068960"/>
            <a:ext cx="770485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„Zdraví není vším, ale bez zdraví je všechno ničím.“</a:t>
            </a:r>
            <a:r>
              <a:rPr lang="cs-CZ" sz="28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cs-CZ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r>
              <a:rPr lang="cs-CZ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Artur Schopenhauer</a:t>
            </a:r>
            <a:endParaRPr lang="cs-CZ" sz="2800" dirty="0"/>
          </a:p>
        </p:txBody>
      </p:sp>
      <p:grpSp>
        <p:nvGrpSpPr>
          <p:cNvPr id="3" name="Skupina 2"/>
          <p:cNvGrpSpPr/>
          <p:nvPr/>
        </p:nvGrpSpPr>
        <p:grpSpPr>
          <a:xfrm>
            <a:off x="-4166" y="0"/>
            <a:ext cx="9148166" cy="6858000"/>
            <a:chOff x="-4166" y="0"/>
            <a:chExt cx="9148166" cy="6858000"/>
          </a:xfrm>
        </p:grpSpPr>
        <p:pic>
          <p:nvPicPr>
            <p:cNvPr id="4" name="Picture 2" descr="http://tototu.sk/wp-content/uploads/2012/03/metaphys-savone-plate-spojene-taniere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166" y="0"/>
              <a:ext cx="504200" cy="6858000"/>
            </a:xfrm>
            <a:prstGeom prst="rect">
              <a:avLst/>
            </a:prstGeom>
            <a:noFill/>
          </p:spPr>
        </p:pic>
        <p:pic>
          <p:nvPicPr>
            <p:cNvPr id="5" name="Picture 6" descr="http://www.aerzteblatt.de/bilder/2013/04/img4584733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0"/>
              <a:ext cx="8643966" cy="71435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686800" cy="77472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Duševní zdraví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2910" y="2071678"/>
            <a:ext cx="8258204" cy="300039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sz="3000" i="1" dirty="0"/>
              <a:t> </a:t>
            </a:r>
            <a:r>
              <a:rPr lang="cs-CZ" sz="3000" i="1" dirty="0" smtClean="0"/>
              <a:t>    </a:t>
            </a:r>
            <a:r>
              <a:rPr lang="cs-CZ" sz="2400" i="1" dirty="0" smtClean="0"/>
              <a:t>„</a:t>
            </a:r>
            <a:r>
              <a:rPr lang="cs-CZ" sz="2400" i="1" dirty="0"/>
              <a:t>Je to stav duševní </a:t>
            </a:r>
            <a:r>
              <a:rPr lang="cs-CZ" sz="2400" b="1" i="1" dirty="0"/>
              <a:t>pohody a normality</a:t>
            </a:r>
            <a:r>
              <a:rPr lang="cs-CZ" sz="2400" i="1" dirty="0"/>
              <a:t>, kdy všechny duševní </a:t>
            </a:r>
            <a:r>
              <a:rPr lang="cs-CZ" sz="2400" i="1" dirty="0" smtClean="0"/>
              <a:t>pochody probíhají</a:t>
            </a:r>
            <a:r>
              <a:rPr lang="cs-CZ" sz="2400" i="1" dirty="0"/>
              <a:t> </a:t>
            </a:r>
            <a:r>
              <a:rPr lang="cs-CZ" sz="2400" i="1" dirty="0" smtClean="0"/>
              <a:t> adekvátním</a:t>
            </a:r>
            <a:r>
              <a:rPr lang="cs-CZ" sz="2400" i="1" dirty="0"/>
              <a:t> až </a:t>
            </a:r>
            <a:r>
              <a:rPr lang="cs-CZ" sz="2400" i="1" dirty="0" smtClean="0"/>
              <a:t> </a:t>
            </a:r>
            <a:r>
              <a:rPr lang="cs-CZ" sz="2400" b="1" i="1" dirty="0" smtClean="0"/>
              <a:t>optimálním </a:t>
            </a:r>
            <a:r>
              <a:rPr lang="cs-CZ" sz="2400" b="1" i="1" dirty="0"/>
              <a:t>způsobem, </a:t>
            </a:r>
            <a:r>
              <a:rPr lang="cs-CZ" sz="2400" i="1" dirty="0" smtClean="0"/>
              <a:t>umožňují </a:t>
            </a:r>
            <a:r>
              <a:rPr lang="cs-CZ" sz="2400" i="1" dirty="0"/>
              <a:t>správně odrážet vnější realitu, přiměřeně a </a:t>
            </a:r>
            <a:r>
              <a:rPr lang="cs-CZ" sz="2400" b="1" i="1" dirty="0"/>
              <a:t>pohotově reagovat na všechny podněty </a:t>
            </a:r>
            <a:r>
              <a:rPr lang="cs-CZ" sz="2400" i="1" dirty="0"/>
              <a:t>(včetně sociálních) a </a:t>
            </a:r>
            <a:r>
              <a:rPr lang="cs-CZ" sz="2400" b="1" i="1" dirty="0"/>
              <a:t>řešit běžné i mimořádné a neočekávané úlohy</a:t>
            </a:r>
            <a:r>
              <a:rPr lang="cs-CZ" sz="2400" i="1" dirty="0"/>
              <a:t>, stále se zdokonalovat v pracovních i osobních činnostech (zejména v sociální  komunikaci) a mít </a:t>
            </a:r>
            <a:r>
              <a:rPr lang="cs-CZ" sz="2400" b="1" i="1" dirty="0"/>
              <a:t>pocit pohody a uspokojení </a:t>
            </a:r>
            <a:r>
              <a:rPr lang="cs-CZ" sz="2400" i="1" dirty="0"/>
              <a:t>ze svých aktivit i prožívání</a:t>
            </a:r>
            <a:r>
              <a:rPr lang="cs-CZ" sz="2400" i="1" dirty="0" smtClean="0"/>
              <a:t>.“</a:t>
            </a:r>
            <a:r>
              <a:rPr lang="cs-CZ" sz="2400" i="1" baseline="30000" dirty="0" smtClean="0"/>
              <a:t>2</a:t>
            </a:r>
            <a:endParaRPr lang="cs-CZ" sz="2400" b="1" dirty="0"/>
          </a:p>
          <a:p>
            <a:pPr algn="just">
              <a:buNone/>
            </a:pPr>
            <a:endParaRPr lang="cs-CZ" dirty="0"/>
          </a:p>
        </p:txBody>
      </p:sp>
      <p:grpSp>
        <p:nvGrpSpPr>
          <p:cNvPr id="4" name="Skupina 7"/>
          <p:cNvGrpSpPr/>
          <p:nvPr/>
        </p:nvGrpSpPr>
        <p:grpSpPr>
          <a:xfrm>
            <a:off x="-4166" y="0"/>
            <a:ext cx="9148166" cy="6858000"/>
            <a:chOff x="-4166" y="0"/>
            <a:chExt cx="9148166" cy="6858000"/>
          </a:xfrm>
        </p:grpSpPr>
        <p:pic>
          <p:nvPicPr>
            <p:cNvPr id="1026" name="Picture 2" descr="http://tototu.sk/wp-content/uploads/2012/03/metaphys-savone-plate-spojene-taniere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166" y="0"/>
              <a:ext cx="504200" cy="6858000"/>
            </a:xfrm>
            <a:prstGeom prst="rect">
              <a:avLst/>
            </a:prstGeom>
            <a:noFill/>
          </p:spPr>
        </p:pic>
        <p:pic>
          <p:nvPicPr>
            <p:cNvPr id="1030" name="Picture 6" descr="http://www.aerzteblatt.de/bilder/2013/04/img4584733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0"/>
              <a:ext cx="8643966" cy="71435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pohoda</a:t>
            </a:r>
            <a:r>
              <a:rPr lang="cs-CZ" sz="2400" dirty="0" smtClean="0"/>
              <a:t> – vyrovnanost, klid, pokoj</a:t>
            </a:r>
          </a:p>
          <a:p>
            <a:r>
              <a:rPr lang="cs-CZ" sz="2400" b="1" dirty="0" smtClean="0"/>
              <a:t>normalita</a:t>
            </a:r>
            <a:r>
              <a:rPr lang="cs-CZ" sz="2400" dirty="0" smtClean="0"/>
              <a:t> - stav, chování a jednání odpovídající normám</a:t>
            </a:r>
          </a:p>
          <a:p>
            <a:r>
              <a:rPr lang="cs-CZ" sz="2400" b="1" dirty="0" smtClean="0"/>
              <a:t>optimální</a:t>
            </a:r>
            <a:r>
              <a:rPr lang="cs-CZ" sz="2400" dirty="0" smtClean="0"/>
              <a:t> - nejlépe vyhovující</a:t>
            </a:r>
          </a:p>
          <a:p>
            <a:r>
              <a:rPr lang="cs-CZ" sz="2400" b="1" dirty="0" smtClean="0"/>
              <a:t>adekvátní</a:t>
            </a:r>
            <a:r>
              <a:rPr lang="cs-CZ" sz="2400" dirty="0" smtClean="0"/>
              <a:t> - odpovídající, přiměřený</a:t>
            </a:r>
          </a:p>
          <a:p>
            <a:r>
              <a:rPr lang="cs-CZ" sz="2400" b="1" dirty="0" smtClean="0"/>
              <a:t>vnější realita </a:t>
            </a:r>
            <a:r>
              <a:rPr lang="cs-CZ" sz="2400" dirty="0" smtClean="0"/>
              <a:t>- skutečnost probíhající mimo osobnost</a:t>
            </a:r>
          </a:p>
          <a:p>
            <a:r>
              <a:rPr lang="cs-CZ" sz="2400" b="1" dirty="0" smtClean="0"/>
              <a:t>podnět</a:t>
            </a:r>
            <a:r>
              <a:rPr lang="cs-CZ" sz="2400" dirty="0" smtClean="0"/>
              <a:t> – motiv, stimul,návrh</a:t>
            </a:r>
          </a:p>
          <a:p>
            <a:r>
              <a:rPr lang="cs-CZ" sz="2400" b="1" dirty="0" smtClean="0"/>
              <a:t>běžné </a:t>
            </a:r>
            <a:r>
              <a:rPr lang="cs-CZ" sz="2400" dirty="0" smtClean="0"/>
              <a:t>– normální, častý, navyklý</a:t>
            </a:r>
          </a:p>
          <a:p>
            <a:r>
              <a:rPr lang="cs-CZ" sz="2400" b="1" dirty="0" smtClean="0"/>
              <a:t>prožívání</a:t>
            </a:r>
            <a:r>
              <a:rPr lang="cs-CZ" sz="2400" dirty="0" smtClean="0"/>
              <a:t> - vnitřní život člověka, není přístupný jiným lidem, projevuje se v chování</a:t>
            </a:r>
          </a:p>
          <a:p>
            <a:r>
              <a:rPr lang="cs-CZ" sz="2400" b="1" dirty="0" smtClean="0"/>
              <a:t>pohotový – </a:t>
            </a:r>
            <a:r>
              <a:rPr lang="cs-CZ" sz="2400" dirty="0" smtClean="0"/>
              <a:t>rychlý,bystrý</a:t>
            </a:r>
            <a:endParaRPr lang="cs-CZ" sz="2400" b="1" dirty="0"/>
          </a:p>
        </p:txBody>
      </p:sp>
      <p:grpSp>
        <p:nvGrpSpPr>
          <p:cNvPr id="4" name="Skupina 7"/>
          <p:cNvGrpSpPr/>
          <p:nvPr/>
        </p:nvGrpSpPr>
        <p:grpSpPr>
          <a:xfrm>
            <a:off x="-4166" y="0"/>
            <a:ext cx="9148166" cy="6858000"/>
            <a:chOff x="-4166" y="0"/>
            <a:chExt cx="9148166" cy="6858000"/>
          </a:xfrm>
        </p:grpSpPr>
        <p:pic>
          <p:nvPicPr>
            <p:cNvPr id="5" name="Picture 2" descr="http://tototu.sk/wp-content/uploads/2012/03/metaphys-savone-plate-spojene-taniere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166" y="0"/>
              <a:ext cx="504200" cy="6858000"/>
            </a:xfrm>
            <a:prstGeom prst="rect">
              <a:avLst/>
            </a:prstGeom>
            <a:noFill/>
          </p:spPr>
        </p:pic>
        <p:pic>
          <p:nvPicPr>
            <p:cNvPr id="6" name="Picture 6" descr="http://www.aerzteblatt.de/bilder/2013/04/img4584733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0"/>
              <a:ext cx="8643966" cy="714356"/>
            </a:xfrm>
            <a:prstGeom prst="rect">
              <a:avLst/>
            </a:prstGeom>
            <a:noFill/>
          </p:spPr>
        </p:pic>
      </p:grpSp>
      <p:sp>
        <p:nvSpPr>
          <p:cNvPr id="7" name="Nadpis 1"/>
          <p:cNvSpPr txBox="1">
            <a:spLocks/>
          </p:cNvSpPr>
          <p:nvPr/>
        </p:nvSpPr>
        <p:spPr>
          <a:xfrm>
            <a:off x="457200" y="692696"/>
            <a:ext cx="8686800" cy="774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4400" dirty="0" smtClean="0"/>
              <a:t>Porozumění definice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cs-CZ" dirty="0" smtClean="0"/>
              <a:t>	</a:t>
            </a:r>
            <a:r>
              <a:rPr lang="cs-CZ" sz="2400" dirty="0" smtClean="0"/>
              <a:t>Duševní zdraví je stav, který se projevuje v mém chování. Na všechny návrhy reaguji tak, že jsem s tím spokojen a všechno je v souladu s mými hodnotami a normami společnosti. </a:t>
            </a:r>
          </a:p>
          <a:p>
            <a:pPr algn="just">
              <a:buNone/>
            </a:pPr>
            <a:r>
              <a:rPr lang="cs-CZ" sz="2400" b="1" dirty="0" smtClean="0"/>
              <a:t>Příklad:</a:t>
            </a:r>
          </a:p>
          <a:p>
            <a:pPr algn="just">
              <a:buNone/>
            </a:pPr>
            <a:r>
              <a:rPr lang="cs-CZ" sz="2400" dirty="0" smtClean="0"/>
              <a:t>	Když jsem přišel do třídy, třída hlučela a nechtěla se utišit. Chvíli jsem počkal, zopakoval jsem svá pravidla. Třída hlučela o něco méně, ale pořád vyrušovala. Pustil jsem ji klip s motorovou pilou, zasmál jsem se a všechno se vrátilo do původního stavu a mohl jsem  začít učit.</a:t>
            </a:r>
            <a:endParaRPr lang="cs-CZ" sz="2400" dirty="0"/>
          </a:p>
        </p:txBody>
      </p:sp>
      <p:grpSp>
        <p:nvGrpSpPr>
          <p:cNvPr id="4" name="Skupina 7"/>
          <p:cNvGrpSpPr/>
          <p:nvPr/>
        </p:nvGrpSpPr>
        <p:grpSpPr>
          <a:xfrm>
            <a:off x="-4166" y="0"/>
            <a:ext cx="9148166" cy="6858000"/>
            <a:chOff x="-4166" y="0"/>
            <a:chExt cx="9148166" cy="6858000"/>
          </a:xfrm>
        </p:grpSpPr>
        <p:pic>
          <p:nvPicPr>
            <p:cNvPr id="5" name="Picture 2" descr="http://tototu.sk/wp-content/uploads/2012/03/metaphys-savone-plate-spojene-taniere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166" y="0"/>
              <a:ext cx="504200" cy="6858000"/>
            </a:xfrm>
            <a:prstGeom prst="rect">
              <a:avLst/>
            </a:prstGeom>
            <a:noFill/>
          </p:spPr>
        </p:pic>
        <p:pic>
          <p:nvPicPr>
            <p:cNvPr id="6" name="Picture 6" descr="http://www.aerzteblatt.de/bilder/2013/04/img4584733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0"/>
              <a:ext cx="8643966" cy="714356"/>
            </a:xfrm>
            <a:prstGeom prst="rect">
              <a:avLst/>
            </a:prstGeom>
            <a:noFill/>
          </p:spPr>
        </p:pic>
      </p:grpSp>
      <p:sp>
        <p:nvSpPr>
          <p:cNvPr id="7" name="Nadpis 1"/>
          <p:cNvSpPr txBox="1">
            <a:spLocks/>
          </p:cNvSpPr>
          <p:nvPr/>
        </p:nvSpPr>
        <p:spPr>
          <a:xfrm>
            <a:off x="457200" y="692696"/>
            <a:ext cx="8686800" cy="774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4400" dirty="0" smtClean="0"/>
              <a:t>Vlastními slovy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7"/>
          <p:cNvGrpSpPr/>
          <p:nvPr/>
        </p:nvGrpSpPr>
        <p:grpSpPr>
          <a:xfrm>
            <a:off x="-4166" y="0"/>
            <a:ext cx="9148166" cy="6858000"/>
            <a:chOff x="-4166" y="0"/>
            <a:chExt cx="9148166" cy="6858000"/>
          </a:xfrm>
        </p:grpSpPr>
        <p:pic>
          <p:nvPicPr>
            <p:cNvPr id="3" name="Picture 2" descr="http://tototu.sk/wp-content/uploads/2012/03/metaphys-savone-plate-spojene-taniere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166" y="0"/>
              <a:ext cx="504200" cy="6858000"/>
            </a:xfrm>
            <a:prstGeom prst="rect">
              <a:avLst/>
            </a:prstGeom>
            <a:noFill/>
          </p:spPr>
        </p:pic>
        <p:pic>
          <p:nvPicPr>
            <p:cNvPr id="4" name="Picture 6" descr="http://www.aerzteblatt.de/bilder/2013/04/img4584733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0"/>
              <a:ext cx="8643966" cy="714356"/>
            </a:xfrm>
            <a:prstGeom prst="rect">
              <a:avLst/>
            </a:prstGeom>
            <a:noFill/>
          </p:spPr>
        </p:pic>
      </p:grpSp>
      <p:pic>
        <p:nvPicPr>
          <p:cNvPr id="1026" name="Picture 2" descr="http://img.cz.prg.cmestatic.com/media/images/600xX/Jun2008/339893.jpg?d41d"/>
          <p:cNvPicPr>
            <a:picLocks noChangeAspect="1" noChangeArrowheads="1"/>
          </p:cNvPicPr>
          <p:nvPr/>
        </p:nvPicPr>
        <p:blipFill>
          <a:blip r:embed="rId4" cstate="print"/>
          <a:srcRect l="22500" t="2500" r="52500" b="13749"/>
          <a:stretch>
            <a:fillRect/>
          </a:stretch>
        </p:blipFill>
        <p:spPr bwMode="auto">
          <a:xfrm>
            <a:off x="3857620" y="1071546"/>
            <a:ext cx="1428760" cy="514353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4357686" y="6215082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č.1</a:t>
            </a:r>
            <a:endParaRPr lang="cs-CZ" sz="1400" dirty="0"/>
          </a:p>
        </p:txBody>
      </p:sp>
      <p:sp>
        <p:nvSpPr>
          <p:cNvPr id="7" name="Obdélník 6"/>
          <p:cNvSpPr/>
          <p:nvPr/>
        </p:nvSpPr>
        <p:spPr>
          <a:xfrm>
            <a:off x="571472" y="1571612"/>
            <a:ext cx="314327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 jsem</a:t>
            </a:r>
            <a:endParaRPr lang="cs-CZ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71472" y="2143116"/>
            <a:ext cx="314327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 budu dělat</a:t>
            </a:r>
            <a:endParaRPr lang="cs-CZ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71472" y="2714620"/>
            <a:ext cx="314327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Čeho jsem schopen</a:t>
            </a:r>
            <a:endParaRPr lang="cs-CZ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500694" y="1571612"/>
            <a:ext cx="314327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 jsem</a:t>
            </a:r>
            <a:endParaRPr lang="cs-CZ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500694" y="2143116"/>
            <a:ext cx="314327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 budu dělat</a:t>
            </a:r>
            <a:endParaRPr lang="cs-CZ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500694" y="2714620"/>
            <a:ext cx="314327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Čeho jsem schopen</a:t>
            </a:r>
            <a:endParaRPr lang="cs-CZ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71472" y="3786190"/>
            <a:ext cx="314327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Jak vnímám své okolí a jak jsem se začlenil</a:t>
            </a:r>
            <a:endParaRPr lang="cs-CZ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572132" y="3786190"/>
            <a:ext cx="314327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Jak vnímám své okolí a jak jsem se začlenil</a:t>
            </a:r>
            <a:endParaRPr lang="cs-CZ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71472" y="5357826"/>
            <a:ext cx="314327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Jak jsem schopen  řídit své jednání podle vnitřních měřítek</a:t>
            </a:r>
            <a:endParaRPr lang="cs-CZ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5429256" y="5357826"/>
            <a:ext cx="314327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Jak jsem schopen  řídit své jednání podle vnitřních měřítek</a:t>
            </a:r>
            <a:endParaRPr lang="cs-CZ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1419257" y="714356"/>
            <a:ext cx="6303585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2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cs-CZ" sz="2400" b="1" dirty="0" smtClean="0">
                <a:solidFill>
                  <a:schemeClr val="bg1"/>
                </a:solidFill>
              </a:rPr>
              <a:t>Pojetí sebe sama, sebeakceptace, seberealizace</a:t>
            </a:r>
            <a:endParaRPr lang="cs-CZ" sz="2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2643174" y="3286124"/>
            <a:ext cx="4288418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 Vnitřní integrace do společnosti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1020535" y="4786322"/>
            <a:ext cx="724794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2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cs-CZ" sz="2400" b="1" dirty="0" smtClean="0">
                <a:solidFill>
                  <a:schemeClr val="bg1"/>
                </a:solidFill>
              </a:rPr>
              <a:t>Autonomie – relativní nezávislost na vnějším prostředí 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3140968"/>
            <a:ext cx="8229600" cy="165618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buNone/>
              <a:defRPr/>
            </a:pPr>
            <a:r>
              <a:rPr lang="cs-CZ" b="1" dirty="0" smtClean="0"/>
              <a:t>1. </a:t>
            </a:r>
            <a:r>
              <a:rPr lang="cs-CZ" sz="2800" b="1" dirty="0" smtClean="0"/>
              <a:t>Zanalyzujte sami sebe podle výše uvedených znaků duševní rovnováhy a ohodnoťte se v jednotlivých znacích od nuly do desíti (0 – nejhorší známka).</a:t>
            </a:r>
          </a:p>
          <a:p>
            <a:pPr algn="just">
              <a:buNone/>
              <a:defRPr/>
            </a:pPr>
            <a:endParaRPr lang="cs-CZ" sz="2800" b="1" dirty="0" smtClean="0"/>
          </a:p>
          <a:p>
            <a:pPr>
              <a:buNone/>
            </a:pPr>
            <a:endParaRPr lang="cs-CZ" b="1" dirty="0"/>
          </a:p>
        </p:txBody>
      </p:sp>
      <p:grpSp>
        <p:nvGrpSpPr>
          <p:cNvPr id="4" name="Skupina 7"/>
          <p:cNvGrpSpPr/>
          <p:nvPr/>
        </p:nvGrpSpPr>
        <p:grpSpPr>
          <a:xfrm>
            <a:off x="-4166" y="0"/>
            <a:ext cx="9148166" cy="6858000"/>
            <a:chOff x="-4166" y="0"/>
            <a:chExt cx="9148166" cy="6858000"/>
          </a:xfrm>
        </p:grpSpPr>
        <p:pic>
          <p:nvPicPr>
            <p:cNvPr id="5" name="Picture 2" descr="http://tototu.sk/wp-content/uploads/2012/03/metaphys-savone-plate-spojene-taniere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166" y="0"/>
              <a:ext cx="504200" cy="6858000"/>
            </a:xfrm>
            <a:prstGeom prst="rect">
              <a:avLst/>
            </a:prstGeom>
            <a:noFill/>
          </p:spPr>
        </p:pic>
        <p:pic>
          <p:nvPicPr>
            <p:cNvPr id="6" name="Picture 6" descr="http://www.aerzteblatt.de/bilder/2013/04/img4584733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0"/>
              <a:ext cx="8643966" cy="714356"/>
            </a:xfrm>
            <a:prstGeom prst="rect">
              <a:avLst/>
            </a:prstGeom>
            <a:noFill/>
          </p:spPr>
        </p:pic>
      </p:grpSp>
      <p:sp>
        <p:nvSpPr>
          <p:cNvPr id="7" name="Nadpis 1"/>
          <p:cNvSpPr txBox="1">
            <a:spLocks/>
          </p:cNvSpPr>
          <p:nvPr/>
        </p:nvSpPr>
        <p:spPr>
          <a:xfrm>
            <a:off x="457200" y="642918"/>
            <a:ext cx="8686800" cy="774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Cvičení</a:t>
            </a:r>
            <a:r>
              <a:rPr kumimoji="0" lang="cs-CZ" sz="4400" b="0" i="0" u="none" strike="noStrike" kern="1200" cap="none" spc="0" normalizeH="0" baseline="300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1076</Words>
  <Application>Microsoft Office PowerPoint</Application>
  <PresentationFormat>Předvádění na obrazovce (4:3)</PresentationFormat>
  <Paragraphs>172</Paragraphs>
  <Slides>30</Slides>
  <Notes>0</Notes>
  <HiddenSlides>2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Motiv sady Office</vt:lpstr>
      <vt:lpstr>DUŠEVNÍ ZDRAVÍ A ZÁSADY PSYCHOHYGIENY </vt:lpstr>
      <vt:lpstr>Pojmy</vt:lpstr>
      <vt:lpstr>Kredity</vt:lpstr>
      <vt:lpstr>Prezentace aplikace PowerPoint</vt:lpstr>
      <vt:lpstr>Duševní zdraví</vt:lpstr>
      <vt:lpstr>Prezentace aplikace PowerPoint</vt:lpstr>
      <vt:lpstr>Prezentace aplikace PowerPoint</vt:lpstr>
      <vt:lpstr>Prezentace aplikace PowerPoint</vt:lpstr>
      <vt:lpstr>Prezentace aplikace PowerPoint</vt:lpstr>
      <vt:lpstr>Stupeň duševní rovnováhy</vt:lpstr>
      <vt:lpstr>Stupeň duševní rovnováhy</vt:lpstr>
      <vt:lpstr>Prezentace aplikace PowerPoint</vt:lpstr>
      <vt:lpstr>Psychohygiena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GJOKH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DUŠEVNÍ ZDRAVÍ A ZÁSADY PSYCHOHYGIENY</dc:title>
  <dc:creator>manak</dc:creator>
  <cp:lastModifiedBy>Zdeněk Maňák</cp:lastModifiedBy>
  <cp:revision>53</cp:revision>
  <dcterms:created xsi:type="dcterms:W3CDTF">2014-05-05T06:24:05Z</dcterms:created>
  <dcterms:modified xsi:type="dcterms:W3CDTF">2015-03-17T11:32:00Z</dcterms:modified>
</cp:coreProperties>
</file>