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9" r:id="rId11"/>
    <p:sldId id="270" r:id="rId12"/>
    <p:sldId id="268" r:id="rId13"/>
    <p:sldId id="263" r:id="rId14"/>
    <p:sldId id="271" r:id="rId15"/>
    <p:sldId id="272" r:id="rId16"/>
    <p:sldId id="273" r:id="rId17"/>
    <p:sldId id="274" r:id="rId18"/>
    <p:sldId id="275" r:id="rId19"/>
    <p:sldId id="276" r:id="rId20"/>
    <p:sldId id="26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2" d="100"/>
          <a:sy n="62" d="100"/>
        </p:scale>
        <p:origin x="9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49F328-12EF-4784-A894-511A072CD75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0451F4E-0694-4C90-94D4-222B851E3432}">
      <dgm:prSet custT="1"/>
      <dgm:spPr/>
      <dgm:t>
        <a:bodyPr/>
        <a:lstStyle/>
        <a:p>
          <a:pPr rtl="0"/>
          <a:r>
            <a:rPr lang="cs-CZ" sz="2800" b="1" dirty="0" smtClean="0"/>
            <a:t>Proč?</a:t>
          </a:r>
          <a:endParaRPr lang="cs-CZ" sz="2800" b="1" dirty="0"/>
        </a:p>
      </dgm:t>
    </dgm:pt>
    <dgm:pt modelId="{30DA52DD-1077-41E7-ADDF-9052B0107516}" type="parTrans" cxnId="{3A46904A-0C7A-4020-9D5E-2AA773AAE62F}">
      <dgm:prSet/>
      <dgm:spPr/>
      <dgm:t>
        <a:bodyPr/>
        <a:lstStyle/>
        <a:p>
          <a:endParaRPr lang="cs-CZ"/>
        </a:p>
      </dgm:t>
    </dgm:pt>
    <dgm:pt modelId="{AD803CEE-35FD-4AB1-B0ED-967160F591DE}" type="sibTrans" cxnId="{3A46904A-0C7A-4020-9D5E-2AA773AAE62F}">
      <dgm:prSet/>
      <dgm:spPr/>
      <dgm:t>
        <a:bodyPr/>
        <a:lstStyle/>
        <a:p>
          <a:endParaRPr lang="cs-CZ"/>
        </a:p>
      </dgm:t>
    </dgm:pt>
    <dgm:pt modelId="{006FE232-332D-4097-BBFA-2DC9D717E974}">
      <dgm:prSet custT="1"/>
      <dgm:spPr/>
      <dgm:t>
        <a:bodyPr/>
        <a:lstStyle/>
        <a:p>
          <a:pPr algn="just" rtl="0"/>
          <a:r>
            <a:rPr lang="cs-CZ" sz="2400" dirty="0" smtClean="0"/>
            <a:t>Demokracie nestačila zaujmout místo starých autoritářských hodnot.</a:t>
          </a:r>
          <a:endParaRPr lang="cs-CZ" sz="2400" dirty="0"/>
        </a:p>
      </dgm:t>
    </dgm:pt>
    <dgm:pt modelId="{FF5A0462-B245-4157-88F4-105F2BD61CB4}" type="parTrans" cxnId="{80200D03-7883-4A21-BC89-92F806197010}">
      <dgm:prSet/>
      <dgm:spPr/>
      <dgm:t>
        <a:bodyPr/>
        <a:lstStyle/>
        <a:p>
          <a:endParaRPr lang="cs-CZ"/>
        </a:p>
      </dgm:t>
    </dgm:pt>
    <dgm:pt modelId="{4A08E83C-C888-425D-96F3-38AFE5349F2E}" type="sibTrans" cxnId="{80200D03-7883-4A21-BC89-92F806197010}">
      <dgm:prSet/>
      <dgm:spPr/>
      <dgm:t>
        <a:bodyPr/>
        <a:lstStyle/>
        <a:p>
          <a:endParaRPr lang="cs-CZ"/>
        </a:p>
      </dgm:t>
    </dgm:pt>
    <dgm:pt modelId="{315DD720-F825-410A-A0ED-C55E21D040CE}">
      <dgm:prSet custT="1"/>
      <dgm:spPr/>
      <dgm:t>
        <a:bodyPr/>
        <a:lstStyle/>
        <a:p>
          <a:pPr algn="just" rtl="0"/>
          <a:r>
            <a:rPr lang="cs-CZ" sz="2400" dirty="0" smtClean="0"/>
            <a:t>Vliv světové krize a růst nezaměstnanosti.</a:t>
          </a:r>
          <a:endParaRPr lang="cs-CZ" sz="2400" dirty="0"/>
        </a:p>
      </dgm:t>
    </dgm:pt>
    <dgm:pt modelId="{DB14943D-ACB5-4EF5-88F1-2F70992D9A18}" type="parTrans" cxnId="{2DEC20C5-DDC2-41E0-B82D-025B73D4FF1B}">
      <dgm:prSet/>
      <dgm:spPr/>
      <dgm:t>
        <a:bodyPr/>
        <a:lstStyle/>
        <a:p>
          <a:endParaRPr lang="cs-CZ"/>
        </a:p>
      </dgm:t>
    </dgm:pt>
    <dgm:pt modelId="{6C7C2BEE-E2F1-499A-9472-886A06809D89}" type="sibTrans" cxnId="{2DEC20C5-DDC2-41E0-B82D-025B73D4FF1B}">
      <dgm:prSet/>
      <dgm:spPr/>
      <dgm:t>
        <a:bodyPr/>
        <a:lstStyle/>
        <a:p>
          <a:endParaRPr lang="cs-CZ"/>
        </a:p>
      </dgm:t>
    </dgm:pt>
    <dgm:pt modelId="{32143DBF-D8DE-4AA5-8C99-63E92BCC6E05}">
      <dgm:prSet custT="1"/>
      <dgm:spPr/>
      <dgm:t>
        <a:bodyPr/>
        <a:lstStyle/>
        <a:p>
          <a:pPr algn="just" rtl="0"/>
          <a:r>
            <a:rPr lang="cs-CZ" sz="2400" dirty="0" smtClean="0"/>
            <a:t>První světová válka nevyřešila mezinárodní spory a nepřátelství.</a:t>
          </a:r>
          <a:endParaRPr lang="cs-CZ" sz="2400" dirty="0"/>
        </a:p>
      </dgm:t>
    </dgm:pt>
    <dgm:pt modelId="{6D9A678F-C394-4E2C-93D7-C65F53D8B8B3}" type="parTrans" cxnId="{674EF9D7-B5D5-40E3-AAA4-EF715A16977B}">
      <dgm:prSet/>
      <dgm:spPr/>
      <dgm:t>
        <a:bodyPr/>
        <a:lstStyle/>
        <a:p>
          <a:endParaRPr lang="cs-CZ"/>
        </a:p>
      </dgm:t>
    </dgm:pt>
    <dgm:pt modelId="{20DEC97F-8588-4488-A878-8DED01C0C6D0}" type="sibTrans" cxnId="{674EF9D7-B5D5-40E3-AAA4-EF715A16977B}">
      <dgm:prSet/>
      <dgm:spPr/>
      <dgm:t>
        <a:bodyPr/>
        <a:lstStyle/>
        <a:p>
          <a:endParaRPr lang="cs-CZ"/>
        </a:p>
      </dgm:t>
    </dgm:pt>
    <dgm:pt modelId="{93F42380-4CB1-42D8-BB96-47BB3F419A70}" type="pres">
      <dgm:prSet presAssocID="{ED49F328-12EF-4784-A894-511A072CD75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3D142368-9D4E-4992-A30D-BFC73ABC5F40}" type="pres">
      <dgm:prSet presAssocID="{ED49F328-12EF-4784-A894-511A072CD75C}" presName="pyramid" presStyleLbl="node1" presStyleIdx="0" presStyleCnt="1"/>
      <dgm:spPr/>
    </dgm:pt>
    <dgm:pt modelId="{3F5EB85D-3CFE-44CC-85A0-03C33FE05874}" type="pres">
      <dgm:prSet presAssocID="{ED49F328-12EF-4784-A894-511A072CD75C}" presName="theList" presStyleCnt="0"/>
      <dgm:spPr/>
    </dgm:pt>
    <dgm:pt modelId="{F67A4176-EDC4-4A8C-870A-877222ED9CAD}" type="pres">
      <dgm:prSet presAssocID="{60451F4E-0694-4C90-94D4-222B851E343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97E20E-EAAD-4561-BB0C-60565233A67C}" type="pres">
      <dgm:prSet presAssocID="{60451F4E-0694-4C90-94D4-222B851E3432}" presName="aSpace" presStyleCnt="0"/>
      <dgm:spPr/>
    </dgm:pt>
    <dgm:pt modelId="{C546C8FB-E7B8-412B-9951-24BE5C4E0F29}" type="pres">
      <dgm:prSet presAssocID="{006FE232-332D-4097-BBFA-2DC9D717E974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9F243-7138-4656-B743-D429B124A036}" type="pres">
      <dgm:prSet presAssocID="{006FE232-332D-4097-BBFA-2DC9D717E974}" presName="aSpace" presStyleCnt="0"/>
      <dgm:spPr/>
    </dgm:pt>
    <dgm:pt modelId="{669F62D2-86AA-46F0-892C-A2CDD9DFFCA6}" type="pres">
      <dgm:prSet presAssocID="{315DD720-F825-410A-A0ED-C55E21D040CE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43BBC1-E694-48A9-89CC-F444C97A2C28}" type="pres">
      <dgm:prSet presAssocID="{315DD720-F825-410A-A0ED-C55E21D040CE}" presName="aSpace" presStyleCnt="0"/>
      <dgm:spPr/>
    </dgm:pt>
    <dgm:pt modelId="{04E42473-2FA9-49BB-97A8-9A576DBD3147}" type="pres">
      <dgm:prSet presAssocID="{32143DBF-D8DE-4AA5-8C99-63E92BCC6E0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BFA0A2-AC0E-444A-BA38-18EC422DB251}" type="pres">
      <dgm:prSet presAssocID="{32143DBF-D8DE-4AA5-8C99-63E92BCC6E05}" presName="aSpace" presStyleCnt="0"/>
      <dgm:spPr/>
    </dgm:pt>
  </dgm:ptLst>
  <dgm:cxnLst>
    <dgm:cxn modelId="{CCBF4E05-6F6E-4283-B6FB-504025BFC5C7}" type="presOf" srcId="{ED49F328-12EF-4784-A894-511A072CD75C}" destId="{93F42380-4CB1-42D8-BB96-47BB3F419A70}" srcOrd="0" destOrd="0" presId="urn:microsoft.com/office/officeart/2005/8/layout/pyramid2"/>
    <dgm:cxn modelId="{FD7AA2B8-1538-427F-882C-F826965EA775}" type="presOf" srcId="{32143DBF-D8DE-4AA5-8C99-63E92BCC6E05}" destId="{04E42473-2FA9-49BB-97A8-9A576DBD3147}" srcOrd="0" destOrd="0" presId="urn:microsoft.com/office/officeart/2005/8/layout/pyramid2"/>
    <dgm:cxn modelId="{3A46904A-0C7A-4020-9D5E-2AA773AAE62F}" srcId="{ED49F328-12EF-4784-A894-511A072CD75C}" destId="{60451F4E-0694-4C90-94D4-222B851E3432}" srcOrd="0" destOrd="0" parTransId="{30DA52DD-1077-41E7-ADDF-9052B0107516}" sibTransId="{AD803CEE-35FD-4AB1-B0ED-967160F591DE}"/>
    <dgm:cxn modelId="{818280F3-4B57-4ECD-A0A3-1B09CB40270D}" type="presOf" srcId="{60451F4E-0694-4C90-94D4-222B851E3432}" destId="{F67A4176-EDC4-4A8C-870A-877222ED9CAD}" srcOrd="0" destOrd="0" presId="urn:microsoft.com/office/officeart/2005/8/layout/pyramid2"/>
    <dgm:cxn modelId="{7ED5CE66-6C27-4568-A3DC-1C932E0AC00B}" type="presOf" srcId="{315DD720-F825-410A-A0ED-C55E21D040CE}" destId="{669F62D2-86AA-46F0-892C-A2CDD9DFFCA6}" srcOrd="0" destOrd="0" presId="urn:microsoft.com/office/officeart/2005/8/layout/pyramid2"/>
    <dgm:cxn modelId="{80200D03-7883-4A21-BC89-92F806197010}" srcId="{ED49F328-12EF-4784-A894-511A072CD75C}" destId="{006FE232-332D-4097-BBFA-2DC9D717E974}" srcOrd="1" destOrd="0" parTransId="{FF5A0462-B245-4157-88F4-105F2BD61CB4}" sibTransId="{4A08E83C-C888-425D-96F3-38AFE5349F2E}"/>
    <dgm:cxn modelId="{674EF9D7-B5D5-40E3-AAA4-EF715A16977B}" srcId="{ED49F328-12EF-4784-A894-511A072CD75C}" destId="{32143DBF-D8DE-4AA5-8C99-63E92BCC6E05}" srcOrd="3" destOrd="0" parTransId="{6D9A678F-C394-4E2C-93D7-C65F53D8B8B3}" sibTransId="{20DEC97F-8588-4488-A878-8DED01C0C6D0}"/>
    <dgm:cxn modelId="{2DEC20C5-DDC2-41E0-B82D-025B73D4FF1B}" srcId="{ED49F328-12EF-4784-A894-511A072CD75C}" destId="{315DD720-F825-410A-A0ED-C55E21D040CE}" srcOrd="2" destOrd="0" parTransId="{DB14943D-ACB5-4EF5-88F1-2F70992D9A18}" sibTransId="{6C7C2BEE-E2F1-499A-9472-886A06809D89}"/>
    <dgm:cxn modelId="{03D5218B-0928-47DF-8509-21C0CA14FE54}" type="presOf" srcId="{006FE232-332D-4097-BBFA-2DC9D717E974}" destId="{C546C8FB-E7B8-412B-9951-24BE5C4E0F29}" srcOrd="0" destOrd="0" presId="urn:microsoft.com/office/officeart/2005/8/layout/pyramid2"/>
    <dgm:cxn modelId="{8B38E549-FB2A-42A6-830F-53EA567CB7F0}" type="presParOf" srcId="{93F42380-4CB1-42D8-BB96-47BB3F419A70}" destId="{3D142368-9D4E-4992-A30D-BFC73ABC5F40}" srcOrd="0" destOrd="0" presId="urn:microsoft.com/office/officeart/2005/8/layout/pyramid2"/>
    <dgm:cxn modelId="{E003A866-15EA-4F2A-90B2-DD53D50957F9}" type="presParOf" srcId="{93F42380-4CB1-42D8-BB96-47BB3F419A70}" destId="{3F5EB85D-3CFE-44CC-85A0-03C33FE05874}" srcOrd="1" destOrd="0" presId="urn:microsoft.com/office/officeart/2005/8/layout/pyramid2"/>
    <dgm:cxn modelId="{D2811847-103F-4CE3-A4B2-103F7CC831C6}" type="presParOf" srcId="{3F5EB85D-3CFE-44CC-85A0-03C33FE05874}" destId="{F67A4176-EDC4-4A8C-870A-877222ED9CAD}" srcOrd="0" destOrd="0" presId="urn:microsoft.com/office/officeart/2005/8/layout/pyramid2"/>
    <dgm:cxn modelId="{6AC3B664-6E21-4A42-A7DF-9EEA12927316}" type="presParOf" srcId="{3F5EB85D-3CFE-44CC-85A0-03C33FE05874}" destId="{7897E20E-EAAD-4561-BB0C-60565233A67C}" srcOrd="1" destOrd="0" presId="urn:microsoft.com/office/officeart/2005/8/layout/pyramid2"/>
    <dgm:cxn modelId="{1696AD65-90C4-4645-BEDB-44557D974099}" type="presParOf" srcId="{3F5EB85D-3CFE-44CC-85A0-03C33FE05874}" destId="{C546C8FB-E7B8-412B-9951-24BE5C4E0F29}" srcOrd="2" destOrd="0" presId="urn:microsoft.com/office/officeart/2005/8/layout/pyramid2"/>
    <dgm:cxn modelId="{31ADD487-E581-4191-9608-4BBB854553FA}" type="presParOf" srcId="{3F5EB85D-3CFE-44CC-85A0-03C33FE05874}" destId="{9C99F243-7138-4656-B743-D429B124A036}" srcOrd="3" destOrd="0" presId="urn:microsoft.com/office/officeart/2005/8/layout/pyramid2"/>
    <dgm:cxn modelId="{7C1F294D-36CD-4575-ABB8-9D6951588CD1}" type="presParOf" srcId="{3F5EB85D-3CFE-44CC-85A0-03C33FE05874}" destId="{669F62D2-86AA-46F0-892C-A2CDD9DFFCA6}" srcOrd="4" destOrd="0" presId="urn:microsoft.com/office/officeart/2005/8/layout/pyramid2"/>
    <dgm:cxn modelId="{4989BB4B-2534-4382-9894-52E65B6E262D}" type="presParOf" srcId="{3F5EB85D-3CFE-44CC-85A0-03C33FE05874}" destId="{4243BBC1-E694-48A9-89CC-F444C97A2C28}" srcOrd="5" destOrd="0" presId="urn:microsoft.com/office/officeart/2005/8/layout/pyramid2"/>
    <dgm:cxn modelId="{2378AC0C-6F30-4FD6-9216-A99418D5107D}" type="presParOf" srcId="{3F5EB85D-3CFE-44CC-85A0-03C33FE05874}" destId="{04E42473-2FA9-49BB-97A8-9A576DBD3147}" srcOrd="6" destOrd="0" presId="urn:microsoft.com/office/officeart/2005/8/layout/pyramid2"/>
    <dgm:cxn modelId="{2DE16381-1E4B-4D70-BB89-64177D061A03}" type="presParOf" srcId="{3F5EB85D-3CFE-44CC-85A0-03C33FE05874}" destId="{BABFA0A2-AC0E-444A-BA38-18EC422DB25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9DC356-ACFA-4DD0-9562-F7998FC92C68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EDD322C-593F-4282-8EE8-B875241D830F}">
      <dgm:prSet custT="1"/>
      <dgm:spPr/>
      <dgm:t>
        <a:bodyPr/>
        <a:lstStyle/>
        <a:p>
          <a:pPr rtl="0"/>
          <a:r>
            <a:rPr lang="cs-CZ" sz="2800" b="1" dirty="0" smtClean="0"/>
            <a:t>Vysoké reparace po první světové válce</a:t>
          </a:r>
          <a:endParaRPr lang="cs-CZ" sz="2800" dirty="0"/>
        </a:p>
      </dgm:t>
    </dgm:pt>
    <dgm:pt modelId="{1E5FC3DE-F2A3-4F86-BA0D-03AA8587510F}" type="parTrans" cxnId="{D2EF497F-0E2D-4E0E-84B0-9226D69B2A79}">
      <dgm:prSet/>
      <dgm:spPr/>
      <dgm:t>
        <a:bodyPr/>
        <a:lstStyle/>
        <a:p>
          <a:endParaRPr lang="cs-CZ"/>
        </a:p>
      </dgm:t>
    </dgm:pt>
    <dgm:pt modelId="{380F3065-DB63-4BA8-A186-90DED9398B6B}" type="sibTrans" cxnId="{D2EF497F-0E2D-4E0E-84B0-9226D69B2A79}">
      <dgm:prSet/>
      <dgm:spPr/>
      <dgm:t>
        <a:bodyPr/>
        <a:lstStyle/>
        <a:p>
          <a:endParaRPr lang="cs-CZ"/>
        </a:p>
      </dgm:t>
    </dgm:pt>
    <dgm:pt modelId="{3B2CFC89-DC42-4B76-8D86-555494274F2F}">
      <dgm:prSet custT="1"/>
      <dgm:spPr/>
      <dgm:t>
        <a:bodyPr/>
        <a:lstStyle/>
        <a:p>
          <a:pPr rtl="0"/>
          <a:r>
            <a:rPr lang="cs-CZ" sz="2800" b="1" dirty="0" smtClean="0"/>
            <a:t>Ekonomická krize, vysoká inflace, chudoba</a:t>
          </a:r>
          <a:endParaRPr lang="cs-CZ" sz="2800" dirty="0"/>
        </a:p>
      </dgm:t>
    </dgm:pt>
    <dgm:pt modelId="{EC04AD91-81A2-44CC-8F6D-E8C671CB8D34}" type="parTrans" cxnId="{20D81285-244B-4B7C-A6E1-ED016ACE4C24}">
      <dgm:prSet/>
      <dgm:spPr/>
      <dgm:t>
        <a:bodyPr/>
        <a:lstStyle/>
        <a:p>
          <a:endParaRPr lang="cs-CZ"/>
        </a:p>
      </dgm:t>
    </dgm:pt>
    <dgm:pt modelId="{7B6BEAE7-D27A-4A32-9960-023A9EF09B27}" type="sibTrans" cxnId="{20D81285-244B-4B7C-A6E1-ED016ACE4C24}">
      <dgm:prSet/>
      <dgm:spPr/>
      <dgm:t>
        <a:bodyPr/>
        <a:lstStyle/>
        <a:p>
          <a:endParaRPr lang="cs-CZ"/>
        </a:p>
      </dgm:t>
    </dgm:pt>
    <dgm:pt modelId="{C849C0E2-2BCB-476B-90E9-A4CB1B96D62C}">
      <dgm:prSet custT="1"/>
      <dgm:spPr/>
      <dgm:t>
        <a:bodyPr/>
        <a:lstStyle/>
        <a:p>
          <a:pPr rtl="0"/>
          <a:r>
            <a:rPr lang="cs-CZ" sz="2800" b="1" dirty="0" smtClean="0"/>
            <a:t>Nedostatečně vyvinutá demokracie, osud v rukou "elit", touha autoritativní vládě</a:t>
          </a:r>
          <a:endParaRPr lang="cs-CZ" sz="2800" dirty="0"/>
        </a:p>
      </dgm:t>
    </dgm:pt>
    <dgm:pt modelId="{1F729E04-FD04-431B-8FAD-B659C30A8287}" type="parTrans" cxnId="{71FF0CC5-0534-43EA-BFF0-8FFE4BDDE4C7}">
      <dgm:prSet/>
      <dgm:spPr/>
      <dgm:t>
        <a:bodyPr/>
        <a:lstStyle/>
        <a:p>
          <a:endParaRPr lang="cs-CZ"/>
        </a:p>
      </dgm:t>
    </dgm:pt>
    <dgm:pt modelId="{3C57D941-962B-4EE5-AE37-847FD55A8F65}" type="sibTrans" cxnId="{71FF0CC5-0534-43EA-BFF0-8FFE4BDDE4C7}">
      <dgm:prSet/>
      <dgm:spPr/>
      <dgm:t>
        <a:bodyPr/>
        <a:lstStyle/>
        <a:p>
          <a:endParaRPr lang="cs-CZ"/>
        </a:p>
      </dgm:t>
    </dgm:pt>
    <dgm:pt modelId="{72DC583A-7204-4DA8-8069-A3DD46A5E737}">
      <dgm:prSet custT="1"/>
      <dgm:spPr/>
      <dgm:t>
        <a:bodyPr/>
        <a:lstStyle/>
        <a:p>
          <a:pPr rtl="0"/>
          <a:r>
            <a:rPr lang="cs-CZ" sz="2800" b="1" dirty="0" smtClean="0"/>
            <a:t>Neexistence alternativy k socialistickým ideologiím</a:t>
          </a:r>
          <a:r>
            <a:rPr lang="cs-CZ" sz="2900" b="1" dirty="0" smtClean="0"/>
            <a:t/>
          </a:r>
          <a:br>
            <a:rPr lang="cs-CZ" sz="2900" b="1" dirty="0" smtClean="0"/>
          </a:br>
          <a:endParaRPr lang="cs-CZ" sz="2900" dirty="0"/>
        </a:p>
      </dgm:t>
    </dgm:pt>
    <dgm:pt modelId="{067999DA-740C-4182-9979-B198B8E8790E}" type="parTrans" cxnId="{EB1C5DBC-000E-4149-B729-835B33306817}">
      <dgm:prSet/>
      <dgm:spPr/>
      <dgm:t>
        <a:bodyPr/>
        <a:lstStyle/>
        <a:p>
          <a:endParaRPr lang="cs-CZ"/>
        </a:p>
      </dgm:t>
    </dgm:pt>
    <dgm:pt modelId="{34BF2610-1F5C-4D3A-BBD7-BF6650FFFC81}" type="sibTrans" cxnId="{EB1C5DBC-000E-4149-B729-835B33306817}">
      <dgm:prSet/>
      <dgm:spPr/>
      <dgm:t>
        <a:bodyPr/>
        <a:lstStyle/>
        <a:p>
          <a:endParaRPr lang="cs-CZ"/>
        </a:p>
      </dgm:t>
    </dgm:pt>
    <dgm:pt modelId="{77D2A7BD-92CC-4BFC-B73F-54A27DECDA35}" type="pres">
      <dgm:prSet presAssocID="{0F9DC356-ACFA-4DD0-9562-F7998FC92C6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B214715-4A0A-4A39-8CD6-5719BE4F0D5C}" type="pres">
      <dgm:prSet presAssocID="{1EDD322C-593F-4282-8EE8-B875241D830F}" presName="thickLine" presStyleLbl="alignNode1" presStyleIdx="0" presStyleCnt="4"/>
      <dgm:spPr/>
    </dgm:pt>
    <dgm:pt modelId="{F43AD722-6B61-4FC0-BC8D-90660B8BBA9D}" type="pres">
      <dgm:prSet presAssocID="{1EDD322C-593F-4282-8EE8-B875241D830F}" presName="horz1" presStyleCnt="0"/>
      <dgm:spPr/>
    </dgm:pt>
    <dgm:pt modelId="{075D5B3F-A771-44A0-A01D-0BFFBE9C1895}" type="pres">
      <dgm:prSet presAssocID="{1EDD322C-593F-4282-8EE8-B875241D830F}" presName="tx1" presStyleLbl="revTx" presStyleIdx="0" presStyleCnt="4"/>
      <dgm:spPr/>
      <dgm:t>
        <a:bodyPr/>
        <a:lstStyle/>
        <a:p>
          <a:endParaRPr lang="cs-CZ"/>
        </a:p>
      </dgm:t>
    </dgm:pt>
    <dgm:pt modelId="{36B90FA4-1CCC-4C96-B618-666B73E6F79B}" type="pres">
      <dgm:prSet presAssocID="{1EDD322C-593F-4282-8EE8-B875241D830F}" presName="vert1" presStyleCnt="0"/>
      <dgm:spPr/>
    </dgm:pt>
    <dgm:pt modelId="{425CC29F-32C2-4C49-883D-8FA6242DE254}" type="pres">
      <dgm:prSet presAssocID="{3B2CFC89-DC42-4B76-8D86-555494274F2F}" presName="thickLine" presStyleLbl="alignNode1" presStyleIdx="1" presStyleCnt="4"/>
      <dgm:spPr/>
    </dgm:pt>
    <dgm:pt modelId="{5CDE6D1C-75E3-4CD1-A31D-098426E49F8A}" type="pres">
      <dgm:prSet presAssocID="{3B2CFC89-DC42-4B76-8D86-555494274F2F}" presName="horz1" presStyleCnt="0"/>
      <dgm:spPr/>
    </dgm:pt>
    <dgm:pt modelId="{3783AA35-6C40-4D09-A3D2-48AC9B78BF58}" type="pres">
      <dgm:prSet presAssocID="{3B2CFC89-DC42-4B76-8D86-555494274F2F}" presName="tx1" presStyleLbl="revTx" presStyleIdx="1" presStyleCnt="4"/>
      <dgm:spPr/>
      <dgm:t>
        <a:bodyPr/>
        <a:lstStyle/>
        <a:p>
          <a:endParaRPr lang="cs-CZ"/>
        </a:p>
      </dgm:t>
    </dgm:pt>
    <dgm:pt modelId="{A22AFF09-E096-4FE8-88DD-E36ED7BD02D3}" type="pres">
      <dgm:prSet presAssocID="{3B2CFC89-DC42-4B76-8D86-555494274F2F}" presName="vert1" presStyleCnt="0"/>
      <dgm:spPr/>
    </dgm:pt>
    <dgm:pt modelId="{9C71A416-D3B4-4268-8EBA-B5A8675AF8DE}" type="pres">
      <dgm:prSet presAssocID="{C849C0E2-2BCB-476B-90E9-A4CB1B96D62C}" presName="thickLine" presStyleLbl="alignNode1" presStyleIdx="2" presStyleCnt="4"/>
      <dgm:spPr/>
    </dgm:pt>
    <dgm:pt modelId="{C35D18C2-7F5E-4118-9253-DCA78DAB5B48}" type="pres">
      <dgm:prSet presAssocID="{C849C0E2-2BCB-476B-90E9-A4CB1B96D62C}" presName="horz1" presStyleCnt="0"/>
      <dgm:spPr/>
    </dgm:pt>
    <dgm:pt modelId="{49874663-9B14-4F66-A988-9EC31B44A338}" type="pres">
      <dgm:prSet presAssocID="{C849C0E2-2BCB-476B-90E9-A4CB1B96D62C}" presName="tx1" presStyleLbl="revTx" presStyleIdx="2" presStyleCnt="4"/>
      <dgm:spPr/>
      <dgm:t>
        <a:bodyPr/>
        <a:lstStyle/>
        <a:p>
          <a:endParaRPr lang="cs-CZ"/>
        </a:p>
      </dgm:t>
    </dgm:pt>
    <dgm:pt modelId="{90A64102-D0FC-4EDD-AC21-5B1C2B6A8A17}" type="pres">
      <dgm:prSet presAssocID="{C849C0E2-2BCB-476B-90E9-A4CB1B96D62C}" presName="vert1" presStyleCnt="0"/>
      <dgm:spPr/>
    </dgm:pt>
    <dgm:pt modelId="{A967E07A-6CA0-4E41-A4E2-7607E722F753}" type="pres">
      <dgm:prSet presAssocID="{72DC583A-7204-4DA8-8069-A3DD46A5E737}" presName="thickLine" presStyleLbl="alignNode1" presStyleIdx="3" presStyleCnt="4"/>
      <dgm:spPr/>
    </dgm:pt>
    <dgm:pt modelId="{7D9A437C-190A-4E0B-B006-34B8D4BF9267}" type="pres">
      <dgm:prSet presAssocID="{72DC583A-7204-4DA8-8069-A3DD46A5E737}" presName="horz1" presStyleCnt="0"/>
      <dgm:spPr/>
    </dgm:pt>
    <dgm:pt modelId="{CE03CA9A-3A17-4C96-A9D7-8C3B84D00EBA}" type="pres">
      <dgm:prSet presAssocID="{72DC583A-7204-4DA8-8069-A3DD46A5E737}" presName="tx1" presStyleLbl="revTx" presStyleIdx="3" presStyleCnt="4"/>
      <dgm:spPr/>
      <dgm:t>
        <a:bodyPr/>
        <a:lstStyle/>
        <a:p>
          <a:endParaRPr lang="cs-CZ"/>
        </a:p>
      </dgm:t>
    </dgm:pt>
    <dgm:pt modelId="{668FD448-CFED-4B1B-8C50-078D58CD5E97}" type="pres">
      <dgm:prSet presAssocID="{72DC583A-7204-4DA8-8069-A3DD46A5E737}" presName="vert1" presStyleCnt="0"/>
      <dgm:spPr/>
    </dgm:pt>
  </dgm:ptLst>
  <dgm:cxnLst>
    <dgm:cxn modelId="{BBD66C17-8CA6-4A12-A3CC-BCEEC6B981CF}" type="presOf" srcId="{0F9DC356-ACFA-4DD0-9562-F7998FC92C68}" destId="{77D2A7BD-92CC-4BFC-B73F-54A27DECDA35}" srcOrd="0" destOrd="0" presId="urn:microsoft.com/office/officeart/2008/layout/LinedList"/>
    <dgm:cxn modelId="{6A7398A5-707D-4FCB-93E7-B9D2D4CF258E}" type="presOf" srcId="{3B2CFC89-DC42-4B76-8D86-555494274F2F}" destId="{3783AA35-6C40-4D09-A3D2-48AC9B78BF58}" srcOrd="0" destOrd="0" presId="urn:microsoft.com/office/officeart/2008/layout/LinedList"/>
    <dgm:cxn modelId="{71FF0CC5-0534-43EA-BFF0-8FFE4BDDE4C7}" srcId="{0F9DC356-ACFA-4DD0-9562-F7998FC92C68}" destId="{C849C0E2-2BCB-476B-90E9-A4CB1B96D62C}" srcOrd="2" destOrd="0" parTransId="{1F729E04-FD04-431B-8FAD-B659C30A8287}" sibTransId="{3C57D941-962B-4EE5-AE37-847FD55A8F65}"/>
    <dgm:cxn modelId="{5ED7F56F-B8EC-4ADA-8EDC-CD245795A0F3}" type="presOf" srcId="{1EDD322C-593F-4282-8EE8-B875241D830F}" destId="{075D5B3F-A771-44A0-A01D-0BFFBE9C1895}" srcOrd="0" destOrd="0" presId="urn:microsoft.com/office/officeart/2008/layout/LinedList"/>
    <dgm:cxn modelId="{EB1C5DBC-000E-4149-B729-835B33306817}" srcId="{0F9DC356-ACFA-4DD0-9562-F7998FC92C68}" destId="{72DC583A-7204-4DA8-8069-A3DD46A5E737}" srcOrd="3" destOrd="0" parTransId="{067999DA-740C-4182-9979-B198B8E8790E}" sibTransId="{34BF2610-1F5C-4D3A-BBD7-BF6650FFFC81}"/>
    <dgm:cxn modelId="{20D81285-244B-4B7C-A6E1-ED016ACE4C24}" srcId="{0F9DC356-ACFA-4DD0-9562-F7998FC92C68}" destId="{3B2CFC89-DC42-4B76-8D86-555494274F2F}" srcOrd="1" destOrd="0" parTransId="{EC04AD91-81A2-44CC-8F6D-E8C671CB8D34}" sibTransId="{7B6BEAE7-D27A-4A32-9960-023A9EF09B27}"/>
    <dgm:cxn modelId="{1680AD04-B6EC-49FC-88F6-34B069F66515}" type="presOf" srcId="{72DC583A-7204-4DA8-8069-A3DD46A5E737}" destId="{CE03CA9A-3A17-4C96-A9D7-8C3B84D00EBA}" srcOrd="0" destOrd="0" presId="urn:microsoft.com/office/officeart/2008/layout/LinedList"/>
    <dgm:cxn modelId="{D2EF497F-0E2D-4E0E-84B0-9226D69B2A79}" srcId="{0F9DC356-ACFA-4DD0-9562-F7998FC92C68}" destId="{1EDD322C-593F-4282-8EE8-B875241D830F}" srcOrd="0" destOrd="0" parTransId="{1E5FC3DE-F2A3-4F86-BA0D-03AA8587510F}" sibTransId="{380F3065-DB63-4BA8-A186-90DED9398B6B}"/>
    <dgm:cxn modelId="{B1AAF122-3152-4E53-911D-6EC93E6720F8}" type="presOf" srcId="{C849C0E2-2BCB-476B-90E9-A4CB1B96D62C}" destId="{49874663-9B14-4F66-A988-9EC31B44A338}" srcOrd="0" destOrd="0" presId="urn:microsoft.com/office/officeart/2008/layout/LinedList"/>
    <dgm:cxn modelId="{A636E4D1-A2EC-402F-AF41-DE6359A6AC20}" type="presParOf" srcId="{77D2A7BD-92CC-4BFC-B73F-54A27DECDA35}" destId="{7B214715-4A0A-4A39-8CD6-5719BE4F0D5C}" srcOrd="0" destOrd="0" presId="urn:microsoft.com/office/officeart/2008/layout/LinedList"/>
    <dgm:cxn modelId="{E6C5D1EF-9CA3-479F-BF30-A3A67BB64BD2}" type="presParOf" srcId="{77D2A7BD-92CC-4BFC-B73F-54A27DECDA35}" destId="{F43AD722-6B61-4FC0-BC8D-90660B8BBA9D}" srcOrd="1" destOrd="0" presId="urn:microsoft.com/office/officeart/2008/layout/LinedList"/>
    <dgm:cxn modelId="{9CF1F966-D87B-4A5C-B5AC-F63EF9E590E0}" type="presParOf" srcId="{F43AD722-6B61-4FC0-BC8D-90660B8BBA9D}" destId="{075D5B3F-A771-44A0-A01D-0BFFBE9C1895}" srcOrd="0" destOrd="0" presId="urn:microsoft.com/office/officeart/2008/layout/LinedList"/>
    <dgm:cxn modelId="{464373C7-6A25-43BA-94A0-163DD1249518}" type="presParOf" srcId="{F43AD722-6B61-4FC0-BC8D-90660B8BBA9D}" destId="{36B90FA4-1CCC-4C96-B618-666B73E6F79B}" srcOrd="1" destOrd="0" presId="urn:microsoft.com/office/officeart/2008/layout/LinedList"/>
    <dgm:cxn modelId="{2778FCDF-080F-4C6D-84FE-24AA4DF954B9}" type="presParOf" srcId="{77D2A7BD-92CC-4BFC-B73F-54A27DECDA35}" destId="{425CC29F-32C2-4C49-883D-8FA6242DE254}" srcOrd="2" destOrd="0" presId="urn:microsoft.com/office/officeart/2008/layout/LinedList"/>
    <dgm:cxn modelId="{C4CC2A39-1374-4573-8005-AA3677A70135}" type="presParOf" srcId="{77D2A7BD-92CC-4BFC-B73F-54A27DECDA35}" destId="{5CDE6D1C-75E3-4CD1-A31D-098426E49F8A}" srcOrd="3" destOrd="0" presId="urn:microsoft.com/office/officeart/2008/layout/LinedList"/>
    <dgm:cxn modelId="{CA86BA8B-6D92-4229-895F-7B6216D1CE1B}" type="presParOf" srcId="{5CDE6D1C-75E3-4CD1-A31D-098426E49F8A}" destId="{3783AA35-6C40-4D09-A3D2-48AC9B78BF58}" srcOrd="0" destOrd="0" presId="urn:microsoft.com/office/officeart/2008/layout/LinedList"/>
    <dgm:cxn modelId="{F43EDD18-47BB-4AB1-B163-C292B98AC4B1}" type="presParOf" srcId="{5CDE6D1C-75E3-4CD1-A31D-098426E49F8A}" destId="{A22AFF09-E096-4FE8-88DD-E36ED7BD02D3}" srcOrd="1" destOrd="0" presId="urn:microsoft.com/office/officeart/2008/layout/LinedList"/>
    <dgm:cxn modelId="{A600F1C8-FFC4-450F-BB0E-20272AF314DA}" type="presParOf" srcId="{77D2A7BD-92CC-4BFC-B73F-54A27DECDA35}" destId="{9C71A416-D3B4-4268-8EBA-B5A8675AF8DE}" srcOrd="4" destOrd="0" presId="urn:microsoft.com/office/officeart/2008/layout/LinedList"/>
    <dgm:cxn modelId="{E46B3764-663F-4704-B798-D952D727D97B}" type="presParOf" srcId="{77D2A7BD-92CC-4BFC-B73F-54A27DECDA35}" destId="{C35D18C2-7F5E-4118-9253-DCA78DAB5B48}" srcOrd="5" destOrd="0" presId="urn:microsoft.com/office/officeart/2008/layout/LinedList"/>
    <dgm:cxn modelId="{483F7423-2DDB-44FF-9B88-F67F021663F4}" type="presParOf" srcId="{C35D18C2-7F5E-4118-9253-DCA78DAB5B48}" destId="{49874663-9B14-4F66-A988-9EC31B44A338}" srcOrd="0" destOrd="0" presId="urn:microsoft.com/office/officeart/2008/layout/LinedList"/>
    <dgm:cxn modelId="{B74FC14B-A861-4F22-B872-12DEA9DB81BF}" type="presParOf" srcId="{C35D18C2-7F5E-4118-9253-DCA78DAB5B48}" destId="{90A64102-D0FC-4EDD-AC21-5B1C2B6A8A17}" srcOrd="1" destOrd="0" presId="urn:microsoft.com/office/officeart/2008/layout/LinedList"/>
    <dgm:cxn modelId="{A1EE0053-D23A-48C5-80AD-2F539BE498A6}" type="presParOf" srcId="{77D2A7BD-92CC-4BFC-B73F-54A27DECDA35}" destId="{A967E07A-6CA0-4E41-A4E2-7607E722F753}" srcOrd="6" destOrd="0" presId="urn:microsoft.com/office/officeart/2008/layout/LinedList"/>
    <dgm:cxn modelId="{C68FF5D4-2618-455F-BF2D-F7099E3BF72F}" type="presParOf" srcId="{77D2A7BD-92CC-4BFC-B73F-54A27DECDA35}" destId="{7D9A437C-190A-4E0B-B006-34B8D4BF9267}" srcOrd="7" destOrd="0" presId="urn:microsoft.com/office/officeart/2008/layout/LinedList"/>
    <dgm:cxn modelId="{80CA97D5-DA2E-499F-B94B-0E3ACA1DC0A4}" type="presParOf" srcId="{7D9A437C-190A-4E0B-B006-34B8D4BF9267}" destId="{CE03CA9A-3A17-4C96-A9D7-8C3B84D00EBA}" srcOrd="0" destOrd="0" presId="urn:microsoft.com/office/officeart/2008/layout/LinedList"/>
    <dgm:cxn modelId="{35A15591-EB23-455D-AFF2-CCA74C3DDA77}" type="presParOf" srcId="{7D9A437C-190A-4E0B-B006-34B8D4BF9267}" destId="{668FD448-CFED-4B1B-8C50-078D58CD5E9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DDC59D-6F98-4A1E-98D8-F59775B46125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DFDDF65-BD39-4CA1-AFCD-091E356258E3}">
      <dgm:prSet custT="1"/>
      <dgm:spPr/>
      <dgm:t>
        <a:bodyPr/>
        <a:lstStyle/>
        <a:p>
          <a:pPr algn="just" rtl="0"/>
          <a:r>
            <a:rPr lang="cs-CZ" sz="2800" b="1" dirty="0" smtClean="0"/>
            <a:t>Nadřazuje zájmy celku (národa, státu) nad zájmy jednotlivce </a:t>
          </a:r>
          <a:endParaRPr lang="cs-CZ" sz="2800" b="1" dirty="0"/>
        </a:p>
      </dgm:t>
    </dgm:pt>
    <dgm:pt modelId="{4FB95566-6011-4AB9-972D-1BE419A6B010}" type="parTrans" cxnId="{4674E539-ECF1-4567-B55C-795D37FE8899}">
      <dgm:prSet/>
      <dgm:spPr/>
      <dgm:t>
        <a:bodyPr/>
        <a:lstStyle/>
        <a:p>
          <a:endParaRPr lang="cs-CZ"/>
        </a:p>
      </dgm:t>
    </dgm:pt>
    <dgm:pt modelId="{0ABBF0A1-08BF-41CF-82C6-58FD5F8A5C93}" type="sibTrans" cxnId="{4674E539-ECF1-4567-B55C-795D37FE8899}">
      <dgm:prSet/>
      <dgm:spPr/>
      <dgm:t>
        <a:bodyPr/>
        <a:lstStyle/>
        <a:p>
          <a:endParaRPr lang="cs-CZ"/>
        </a:p>
      </dgm:t>
    </dgm:pt>
    <dgm:pt modelId="{7EF90686-65E8-4656-9814-B095EA97BAD3}">
      <dgm:prSet custT="1"/>
      <dgm:spPr/>
      <dgm:t>
        <a:bodyPr/>
        <a:lstStyle/>
        <a:p>
          <a:pPr algn="just" rtl="0"/>
          <a:r>
            <a:rPr lang="cs-CZ" sz="2800" b="1" dirty="0" smtClean="0"/>
            <a:t>Proklamuje snahu o udržení disciplíny a </a:t>
          </a:r>
          <a:r>
            <a:rPr lang="cs-CZ" sz="2800" b="1" i="1" dirty="0" smtClean="0"/>
            <a:t>plynulého chodu státu</a:t>
          </a:r>
          <a:r>
            <a:rPr lang="cs-CZ" sz="2800" b="1" dirty="0" smtClean="0"/>
            <a:t> </a:t>
          </a:r>
          <a:endParaRPr lang="cs-CZ" sz="2800" b="1" dirty="0"/>
        </a:p>
      </dgm:t>
    </dgm:pt>
    <dgm:pt modelId="{B5780048-B017-482E-B850-9C47C6389E77}" type="parTrans" cxnId="{484BD80C-88D3-45DB-A47C-DBD8BD302565}">
      <dgm:prSet/>
      <dgm:spPr/>
      <dgm:t>
        <a:bodyPr/>
        <a:lstStyle/>
        <a:p>
          <a:endParaRPr lang="cs-CZ"/>
        </a:p>
      </dgm:t>
    </dgm:pt>
    <dgm:pt modelId="{8F1406B3-657B-421E-91AD-D6361809CB1C}" type="sibTrans" cxnId="{484BD80C-88D3-45DB-A47C-DBD8BD302565}">
      <dgm:prSet/>
      <dgm:spPr/>
      <dgm:t>
        <a:bodyPr/>
        <a:lstStyle/>
        <a:p>
          <a:endParaRPr lang="cs-CZ"/>
        </a:p>
      </dgm:t>
    </dgm:pt>
    <dgm:pt modelId="{1527DFC2-C5E8-4E4F-9362-DBE007577852}">
      <dgm:prSet custT="1"/>
      <dgm:spPr/>
      <dgm:t>
        <a:bodyPr/>
        <a:lstStyle/>
        <a:p>
          <a:pPr algn="just" rtl="0"/>
          <a:r>
            <a:rPr lang="cs-CZ" sz="2800" b="1" dirty="0" smtClean="0"/>
            <a:t>Vše je podřízeno jedinému zájmu: stát musí fungovat „jako hodinky</a:t>
          </a:r>
          <a:r>
            <a:rPr lang="cs-CZ" sz="4000" dirty="0" smtClean="0"/>
            <a:t>“ </a:t>
          </a:r>
          <a:endParaRPr lang="cs-CZ" sz="4000" dirty="0"/>
        </a:p>
      </dgm:t>
    </dgm:pt>
    <dgm:pt modelId="{FF25D5ED-DCF8-4674-ACFE-F432E6E34C1D}" type="parTrans" cxnId="{3476C9A6-3A9C-429E-94CA-122B35D21122}">
      <dgm:prSet/>
      <dgm:spPr/>
      <dgm:t>
        <a:bodyPr/>
        <a:lstStyle/>
        <a:p>
          <a:endParaRPr lang="cs-CZ"/>
        </a:p>
      </dgm:t>
    </dgm:pt>
    <dgm:pt modelId="{FE9EE87B-2C18-47DE-B1DA-C4BC4A8EBC19}" type="sibTrans" cxnId="{3476C9A6-3A9C-429E-94CA-122B35D21122}">
      <dgm:prSet/>
      <dgm:spPr/>
      <dgm:t>
        <a:bodyPr/>
        <a:lstStyle/>
        <a:p>
          <a:endParaRPr lang="cs-CZ"/>
        </a:p>
      </dgm:t>
    </dgm:pt>
    <dgm:pt modelId="{BF3D211A-9737-4D14-89EC-AD1984596AB9}" type="pres">
      <dgm:prSet presAssocID="{4ADDC59D-6F98-4A1E-98D8-F59775B4612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19D1A987-7535-4668-827B-13D913AB4FA7}" type="pres">
      <dgm:prSet presAssocID="{6DFDDF65-BD39-4CA1-AFCD-091E356258E3}" presName="thickLine" presStyleLbl="alignNode1" presStyleIdx="0" presStyleCnt="3"/>
      <dgm:spPr/>
    </dgm:pt>
    <dgm:pt modelId="{1600EA0C-2EA3-4997-AAC2-15F1F889FB58}" type="pres">
      <dgm:prSet presAssocID="{6DFDDF65-BD39-4CA1-AFCD-091E356258E3}" presName="horz1" presStyleCnt="0"/>
      <dgm:spPr/>
    </dgm:pt>
    <dgm:pt modelId="{CF2227EB-622F-4F27-9905-FE6CBA8B9C39}" type="pres">
      <dgm:prSet presAssocID="{6DFDDF65-BD39-4CA1-AFCD-091E356258E3}" presName="tx1" presStyleLbl="revTx" presStyleIdx="0" presStyleCnt="3"/>
      <dgm:spPr/>
      <dgm:t>
        <a:bodyPr/>
        <a:lstStyle/>
        <a:p>
          <a:endParaRPr lang="cs-CZ"/>
        </a:p>
      </dgm:t>
    </dgm:pt>
    <dgm:pt modelId="{733DEC9F-121B-408B-8EC9-B00071AB4F31}" type="pres">
      <dgm:prSet presAssocID="{6DFDDF65-BD39-4CA1-AFCD-091E356258E3}" presName="vert1" presStyleCnt="0"/>
      <dgm:spPr/>
    </dgm:pt>
    <dgm:pt modelId="{7149D534-6937-4AF5-B669-11CFC86D6199}" type="pres">
      <dgm:prSet presAssocID="{7EF90686-65E8-4656-9814-B095EA97BAD3}" presName="thickLine" presStyleLbl="alignNode1" presStyleIdx="1" presStyleCnt="3"/>
      <dgm:spPr/>
    </dgm:pt>
    <dgm:pt modelId="{4472860D-125C-43FE-92E8-6F0E7D2A1693}" type="pres">
      <dgm:prSet presAssocID="{7EF90686-65E8-4656-9814-B095EA97BAD3}" presName="horz1" presStyleCnt="0"/>
      <dgm:spPr/>
    </dgm:pt>
    <dgm:pt modelId="{7261736B-DDE1-4B5A-953E-BD647E57DAFA}" type="pres">
      <dgm:prSet presAssocID="{7EF90686-65E8-4656-9814-B095EA97BAD3}" presName="tx1" presStyleLbl="revTx" presStyleIdx="1" presStyleCnt="3"/>
      <dgm:spPr/>
      <dgm:t>
        <a:bodyPr/>
        <a:lstStyle/>
        <a:p>
          <a:endParaRPr lang="cs-CZ"/>
        </a:p>
      </dgm:t>
    </dgm:pt>
    <dgm:pt modelId="{E4974279-C73C-4A0B-9BFD-AAA391A5FA89}" type="pres">
      <dgm:prSet presAssocID="{7EF90686-65E8-4656-9814-B095EA97BAD3}" presName="vert1" presStyleCnt="0"/>
      <dgm:spPr/>
    </dgm:pt>
    <dgm:pt modelId="{64DA1BB2-37AF-4E09-AA4B-AD1798B69973}" type="pres">
      <dgm:prSet presAssocID="{1527DFC2-C5E8-4E4F-9362-DBE007577852}" presName="thickLine" presStyleLbl="alignNode1" presStyleIdx="2" presStyleCnt="3"/>
      <dgm:spPr/>
    </dgm:pt>
    <dgm:pt modelId="{D6029B5E-CA97-4802-AC73-E131497F4659}" type="pres">
      <dgm:prSet presAssocID="{1527DFC2-C5E8-4E4F-9362-DBE007577852}" presName="horz1" presStyleCnt="0"/>
      <dgm:spPr/>
    </dgm:pt>
    <dgm:pt modelId="{EA31DC45-8070-46AC-9930-5E0A53B23EC6}" type="pres">
      <dgm:prSet presAssocID="{1527DFC2-C5E8-4E4F-9362-DBE007577852}" presName="tx1" presStyleLbl="revTx" presStyleIdx="2" presStyleCnt="3"/>
      <dgm:spPr/>
      <dgm:t>
        <a:bodyPr/>
        <a:lstStyle/>
        <a:p>
          <a:endParaRPr lang="cs-CZ"/>
        </a:p>
      </dgm:t>
    </dgm:pt>
    <dgm:pt modelId="{37AF0013-4CCC-452B-9984-323621C3FD8C}" type="pres">
      <dgm:prSet presAssocID="{1527DFC2-C5E8-4E4F-9362-DBE007577852}" presName="vert1" presStyleCnt="0"/>
      <dgm:spPr/>
    </dgm:pt>
  </dgm:ptLst>
  <dgm:cxnLst>
    <dgm:cxn modelId="{4674E539-ECF1-4567-B55C-795D37FE8899}" srcId="{4ADDC59D-6F98-4A1E-98D8-F59775B46125}" destId="{6DFDDF65-BD39-4CA1-AFCD-091E356258E3}" srcOrd="0" destOrd="0" parTransId="{4FB95566-6011-4AB9-972D-1BE419A6B010}" sibTransId="{0ABBF0A1-08BF-41CF-82C6-58FD5F8A5C93}"/>
    <dgm:cxn modelId="{8C8FD68A-A744-4C10-8F54-5DD36DDEE5B6}" type="presOf" srcId="{7EF90686-65E8-4656-9814-B095EA97BAD3}" destId="{7261736B-DDE1-4B5A-953E-BD647E57DAFA}" srcOrd="0" destOrd="0" presId="urn:microsoft.com/office/officeart/2008/layout/LinedList"/>
    <dgm:cxn modelId="{65CB0BB1-62D4-4493-96AC-BE7FBC0A475D}" type="presOf" srcId="{6DFDDF65-BD39-4CA1-AFCD-091E356258E3}" destId="{CF2227EB-622F-4F27-9905-FE6CBA8B9C39}" srcOrd="0" destOrd="0" presId="urn:microsoft.com/office/officeart/2008/layout/LinedList"/>
    <dgm:cxn modelId="{3476C9A6-3A9C-429E-94CA-122B35D21122}" srcId="{4ADDC59D-6F98-4A1E-98D8-F59775B46125}" destId="{1527DFC2-C5E8-4E4F-9362-DBE007577852}" srcOrd="2" destOrd="0" parTransId="{FF25D5ED-DCF8-4674-ACFE-F432E6E34C1D}" sibTransId="{FE9EE87B-2C18-47DE-B1DA-C4BC4A8EBC19}"/>
    <dgm:cxn modelId="{484BD80C-88D3-45DB-A47C-DBD8BD302565}" srcId="{4ADDC59D-6F98-4A1E-98D8-F59775B46125}" destId="{7EF90686-65E8-4656-9814-B095EA97BAD3}" srcOrd="1" destOrd="0" parTransId="{B5780048-B017-482E-B850-9C47C6389E77}" sibTransId="{8F1406B3-657B-421E-91AD-D6361809CB1C}"/>
    <dgm:cxn modelId="{07146DE9-6FED-4908-A1F6-0A7307631D03}" type="presOf" srcId="{1527DFC2-C5E8-4E4F-9362-DBE007577852}" destId="{EA31DC45-8070-46AC-9930-5E0A53B23EC6}" srcOrd="0" destOrd="0" presId="urn:microsoft.com/office/officeart/2008/layout/LinedList"/>
    <dgm:cxn modelId="{2BD8B1DA-9A55-4D2F-BA08-7EBB9540A013}" type="presOf" srcId="{4ADDC59D-6F98-4A1E-98D8-F59775B46125}" destId="{BF3D211A-9737-4D14-89EC-AD1984596AB9}" srcOrd="0" destOrd="0" presId="urn:microsoft.com/office/officeart/2008/layout/LinedList"/>
    <dgm:cxn modelId="{27A1ECF3-5DCF-4277-9C8F-0D7BF7F6D6E1}" type="presParOf" srcId="{BF3D211A-9737-4D14-89EC-AD1984596AB9}" destId="{19D1A987-7535-4668-827B-13D913AB4FA7}" srcOrd="0" destOrd="0" presId="urn:microsoft.com/office/officeart/2008/layout/LinedList"/>
    <dgm:cxn modelId="{BE9D28CB-C009-45F7-A5B5-289BD28A41AD}" type="presParOf" srcId="{BF3D211A-9737-4D14-89EC-AD1984596AB9}" destId="{1600EA0C-2EA3-4997-AAC2-15F1F889FB58}" srcOrd="1" destOrd="0" presId="urn:microsoft.com/office/officeart/2008/layout/LinedList"/>
    <dgm:cxn modelId="{E4E4A089-7276-4A90-817F-163CD323D461}" type="presParOf" srcId="{1600EA0C-2EA3-4997-AAC2-15F1F889FB58}" destId="{CF2227EB-622F-4F27-9905-FE6CBA8B9C39}" srcOrd="0" destOrd="0" presId="urn:microsoft.com/office/officeart/2008/layout/LinedList"/>
    <dgm:cxn modelId="{28CA2395-8122-486A-9AA6-5C037F02C005}" type="presParOf" srcId="{1600EA0C-2EA3-4997-AAC2-15F1F889FB58}" destId="{733DEC9F-121B-408B-8EC9-B00071AB4F31}" srcOrd="1" destOrd="0" presId="urn:microsoft.com/office/officeart/2008/layout/LinedList"/>
    <dgm:cxn modelId="{2190032C-FE17-4265-AE0C-62C06DB17F0A}" type="presParOf" srcId="{BF3D211A-9737-4D14-89EC-AD1984596AB9}" destId="{7149D534-6937-4AF5-B669-11CFC86D6199}" srcOrd="2" destOrd="0" presId="urn:microsoft.com/office/officeart/2008/layout/LinedList"/>
    <dgm:cxn modelId="{37CB52D6-A3CA-4333-AF5D-2257B0283384}" type="presParOf" srcId="{BF3D211A-9737-4D14-89EC-AD1984596AB9}" destId="{4472860D-125C-43FE-92E8-6F0E7D2A1693}" srcOrd="3" destOrd="0" presId="urn:microsoft.com/office/officeart/2008/layout/LinedList"/>
    <dgm:cxn modelId="{B0CBC752-9B00-4AB0-9DA7-3DAD32EAF263}" type="presParOf" srcId="{4472860D-125C-43FE-92E8-6F0E7D2A1693}" destId="{7261736B-DDE1-4B5A-953E-BD647E57DAFA}" srcOrd="0" destOrd="0" presId="urn:microsoft.com/office/officeart/2008/layout/LinedList"/>
    <dgm:cxn modelId="{C34688F4-0446-4DFB-B21E-505986941A9D}" type="presParOf" srcId="{4472860D-125C-43FE-92E8-6F0E7D2A1693}" destId="{E4974279-C73C-4A0B-9BFD-AAA391A5FA89}" srcOrd="1" destOrd="0" presId="urn:microsoft.com/office/officeart/2008/layout/LinedList"/>
    <dgm:cxn modelId="{96255F5D-45DA-473E-B995-BFCBDC72AAA7}" type="presParOf" srcId="{BF3D211A-9737-4D14-89EC-AD1984596AB9}" destId="{64DA1BB2-37AF-4E09-AA4B-AD1798B69973}" srcOrd="4" destOrd="0" presId="urn:microsoft.com/office/officeart/2008/layout/LinedList"/>
    <dgm:cxn modelId="{E6FA2107-59B0-48B5-BC87-C945A85D58EB}" type="presParOf" srcId="{BF3D211A-9737-4D14-89EC-AD1984596AB9}" destId="{D6029B5E-CA97-4802-AC73-E131497F4659}" srcOrd="5" destOrd="0" presId="urn:microsoft.com/office/officeart/2008/layout/LinedList"/>
    <dgm:cxn modelId="{AEEB0FBA-246A-424C-8F70-33D3A3DA04BD}" type="presParOf" srcId="{D6029B5E-CA97-4802-AC73-E131497F4659}" destId="{EA31DC45-8070-46AC-9930-5E0A53B23EC6}" srcOrd="0" destOrd="0" presId="urn:microsoft.com/office/officeart/2008/layout/LinedList"/>
    <dgm:cxn modelId="{8C946996-F667-4716-A48E-3CA6D8B9F5DE}" type="presParOf" srcId="{D6029B5E-CA97-4802-AC73-E131497F4659}" destId="{37AF0013-4CCC-452B-9984-323621C3FD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42F734-52C9-4096-9E9D-4A1F92B42653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42ED99F-7E09-4285-BF03-F1F924254694}">
      <dgm:prSet custT="1"/>
      <dgm:spPr/>
      <dgm:t>
        <a:bodyPr/>
        <a:lstStyle/>
        <a:p>
          <a:pPr algn="just" rtl="0"/>
          <a:r>
            <a:rPr lang="cs-CZ" sz="2800" b="1" dirty="0" smtClean="0"/>
            <a:t>Stojí v opozici vůči </a:t>
          </a:r>
          <a:r>
            <a:rPr lang="cs-CZ" sz="2800" b="1" i="1" dirty="0" smtClean="0"/>
            <a:t>demokracii </a:t>
          </a:r>
          <a:r>
            <a:rPr lang="cs-CZ" sz="2800" b="1" dirty="0" smtClean="0"/>
            <a:t>a liberalizmu, spolu s cizinci a přistěhovalci je považuje za původce všeho špatného </a:t>
          </a:r>
          <a:endParaRPr lang="cs-CZ" sz="2800" b="1" dirty="0"/>
        </a:p>
      </dgm:t>
    </dgm:pt>
    <dgm:pt modelId="{47C47B47-529A-450D-BC4F-312B464F0530}" type="parTrans" cxnId="{3E54E607-6B83-4A3C-B743-27BA472A40C0}">
      <dgm:prSet/>
      <dgm:spPr/>
      <dgm:t>
        <a:bodyPr/>
        <a:lstStyle/>
        <a:p>
          <a:endParaRPr lang="cs-CZ"/>
        </a:p>
      </dgm:t>
    </dgm:pt>
    <dgm:pt modelId="{3BF38B96-836D-4845-AE0F-0548FF1EBDEF}" type="sibTrans" cxnId="{3E54E607-6B83-4A3C-B743-27BA472A40C0}">
      <dgm:prSet/>
      <dgm:spPr/>
      <dgm:t>
        <a:bodyPr/>
        <a:lstStyle/>
        <a:p>
          <a:endParaRPr lang="cs-CZ"/>
        </a:p>
      </dgm:t>
    </dgm:pt>
    <dgm:pt modelId="{9B2056BE-1A67-4207-86AD-6A2869034BE0}">
      <dgm:prSet custT="1"/>
      <dgm:spPr/>
      <dgm:t>
        <a:bodyPr/>
        <a:lstStyle/>
        <a:p>
          <a:pPr algn="just" rtl="0"/>
          <a:r>
            <a:rPr lang="cs-CZ" sz="2800" b="1" dirty="0" smtClean="0"/>
            <a:t>V čele státu požaduje silného vůdce (vůdcovský princip) </a:t>
          </a:r>
          <a:endParaRPr lang="cs-CZ" sz="2800" b="1" dirty="0"/>
        </a:p>
      </dgm:t>
    </dgm:pt>
    <dgm:pt modelId="{F837D7F0-F720-4A06-8591-34B4C7E15353}" type="parTrans" cxnId="{F94B7A8E-7F5F-4959-9DF6-024F7C8AD15C}">
      <dgm:prSet/>
      <dgm:spPr/>
      <dgm:t>
        <a:bodyPr/>
        <a:lstStyle/>
        <a:p>
          <a:endParaRPr lang="cs-CZ"/>
        </a:p>
      </dgm:t>
    </dgm:pt>
    <dgm:pt modelId="{96E127F3-48AB-4757-99DE-885085089225}" type="sibTrans" cxnId="{F94B7A8E-7F5F-4959-9DF6-024F7C8AD15C}">
      <dgm:prSet/>
      <dgm:spPr/>
      <dgm:t>
        <a:bodyPr/>
        <a:lstStyle/>
        <a:p>
          <a:endParaRPr lang="cs-CZ"/>
        </a:p>
      </dgm:t>
    </dgm:pt>
    <dgm:pt modelId="{2031B8F8-7864-4236-87D4-C1519A0D798B}">
      <dgm:prSet custT="1"/>
      <dgm:spPr/>
      <dgm:t>
        <a:bodyPr/>
        <a:lstStyle/>
        <a:p>
          <a:pPr algn="just" rtl="0"/>
          <a:r>
            <a:rPr lang="cs-CZ" sz="2800" b="1" dirty="0" smtClean="0"/>
            <a:t>K potlačení opozice využívá násilí a moderní metody </a:t>
          </a:r>
          <a:r>
            <a:rPr lang="cs-CZ" sz="2800" b="1" i="1" dirty="0" smtClean="0"/>
            <a:t>propagandy a cenzury</a:t>
          </a:r>
          <a:endParaRPr lang="cs-CZ" sz="2800" b="1" dirty="0"/>
        </a:p>
      </dgm:t>
    </dgm:pt>
    <dgm:pt modelId="{4FC7EFAE-B8DB-4953-81DF-75008ACF768C}" type="parTrans" cxnId="{A71844FA-B1C9-4346-B0E0-F2782D82F39E}">
      <dgm:prSet/>
      <dgm:spPr/>
      <dgm:t>
        <a:bodyPr/>
        <a:lstStyle/>
        <a:p>
          <a:endParaRPr lang="cs-CZ"/>
        </a:p>
      </dgm:t>
    </dgm:pt>
    <dgm:pt modelId="{6DB771E1-E651-4F61-A451-03862E4155AC}" type="sibTrans" cxnId="{A71844FA-B1C9-4346-B0E0-F2782D82F39E}">
      <dgm:prSet/>
      <dgm:spPr/>
      <dgm:t>
        <a:bodyPr/>
        <a:lstStyle/>
        <a:p>
          <a:endParaRPr lang="cs-CZ"/>
        </a:p>
      </dgm:t>
    </dgm:pt>
    <dgm:pt modelId="{28366C44-90CB-47F0-BD77-E649F6DE7E2F}" type="pres">
      <dgm:prSet presAssocID="{0642F734-52C9-4096-9E9D-4A1F92B426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280D2D6E-F33B-4921-BE70-EC2D5CD8F188}" type="pres">
      <dgm:prSet presAssocID="{E42ED99F-7E09-4285-BF03-F1F924254694}" presName="thickLine" presStyleLbl="alignNode1" presStyleIdx="0" presStyleCnt="3"/>
      <dgm:spPr/>
    </dgm:pt>
    <dgm:pt modelId="{41C15A4E-F9AC-4C30-A04C-4E8E69DEE768}" type="pres">
      <dgm:prSet presAssocID="{E42ED99F-7E09-4285-BF03-F1F924254694}" presName="horz1" presStyleCnt="0"/>
      <dgm:spPr/>
    </dgm:pt>
    <dgm:pt modelId="{67746293-E1D6-4CAD-903A-0F318702B9B3}" type="pres">
      <dgm:prSet presAssocID="{E42ED99F-7E09-4285-BF03-F1F924254694}" presName="tx1" presStyleLbl="revTx" presStyleIdx="0" presStyleCnt="3"/>
      <dgm:spPr/>
      <dgm:t>
        <a:bodyPr/>
        <a:lstStyle/>
        <a:p>
          <a:endParaRPr lang="cs-CZ"/>
        </a:p>
      </dgm:t>
    </dgm:pt>
    <dgm:pt modelId="{9A9C8B37-135C-446B-BC1C-B2681B45E080}" type="pres">
      <dgm:prSet presAssocID="{E42ED99F-7E09-4285-BF03-F1F924254694}" presName="vert1" presStyleCnt="0"/>
      <dgm:spPr/>
    </dgm:pt>
    <dgm:pt modelId="{CDA3A2F7-7876-4DB2-BEDE-76C2096D5D95}" type="pres">
      <dgm:prSet presAssocID="{9B2056BE-1A67-4207-86AD-6A2869034BE0}" presName="thickLine" presStyleLbl="alignNode1" presStyleIdx="1" presStyleCnt="3"/>
      <dgm:spPr/>
    </dgm:pt>
    <dgm:pt modelId="{FAE8E043-709F-4CBB-8D29-53D4981C7FE0}" type="pres">
      <dgm:prSet presAssocID="{9B2056BE-1A67-4207-86AD-6A2869034BE0}" presName="horz1" presStyleCnt="0"/>
      <dgm:spPr/>
    </dgm:pt>
    <dgm:pt modelId="{68B9B1E9-095B-4513-A86C-9DEC647F5D03}" type="pres">
      <dgm:prSet presAssocID="{9B2056BE-1A67-4207-86AD-6A2869034BE0}" presName="tx1" presStyleLbl="revTx" presStyleIdx="1" presStyleCnt="3"/>
      <dgm:spPr/>
      <dgm:t>
        <a:bodyPr/>
        <a:lstStyle/>
        <a:p>
          <a:endParaRPr lang="cs-CZ"/>
        </a:p>
      </dgm:t>
    </dgm:pt>
    <dgm:pt modelId="{7BC446CC-E4C3-4CD9-891D-165BE25C833B}" type="pres">
      <dgm:prSet presAssocID="{9B2056BE-1A67-4207-86AD-6A2869034BE0}" presName="vert1" presStyleCnt="0"/>
      <dgm:spPr/>
    </dgm:pt>
    <dgm:pt modelId="{DC462F16-7D82-43D3-9B5F-80453001AAD8}" type="pres">
      <dgm:prSet presAssocID="{2031B8F8-7864-4236-87D4-C1519A0D798B}" presName="thickLine" presStyleLbl="alignNode1" presStyleIdx="2" presStyleCnt="3"/>
      <dgm:spPr/>
    </dgm:pt>
    <dgm:pt modelId="{ABBCEC50-55C2-47F3-A104-D2D263356B04}" type="pres">
      <dgm:prSet presAssocID="{2031B8F8-7864-4236-87D4-C1519A0D798B}" presName="horz1" presStyleCnt="0"/>
      <dgm:spPr/>
    </dgm:pt>
    <dgm:pt modelId="{74B15280-250B-4D4A-BE3D-E40442954180}" type="pres">
      <dgm:prSet presAssocID="{2031B8F8-7864-4236-87D4-C1519A0D798B}" presName="tx1" presStyleLbl="revTx" presStyleIdx="2" presStyleCnt="3"/>
      <dgm:spPr/>
      <dgm:t>
        <a:bodyPr/>
        <a:lstStyle/>
        <a:p>
          <a:endParaRPr lang="cs-CZ"/>
        </a:p>
      </dgm:t>
    </dgm:pt>
    <dgm:pt modelId="{DD07F7E5-85FB-4787-AB1B-80801C026160}" type="pres">
      <dgm:prSet presAssocID="{2031B8F8-7864-4236-87D4-C1519A0D798B}" presName="vert1" presStyleCnt="0"/>
      <dgm:spPr/>
    </dgm:pt>
  </dgm:ptLst>
  <dgm:cxnLst>
    <dgm:cxn modelId="{F94B7A8E-7F5F-4959-9DF6-024F7C8AD15C}" srcId="{0642F734-52C9-4096-9E9D-4A1F92B42653}" destId="{9B2056BE-1A67-4207-86AD-6A2869034BE0}" srcOrd="1" destOrd="0" parTransId="{F837D7F0-F720-4A06-8591-34B4C7E15353}" sibTransId="{96E127F3-48AB-4757-99DE-885085089225}"/>
    <dgm:cxn modelId="{BB9A28FE-6E6E-4908-8430-9A022B0E69E6}" type="presOf" srcId="{0642F734-52C9-4096-9E9D-4A1F92B42653}" destId="{28366C44-90CB-47F0-BD77-E649F6DE7E2F}" srcOrd="0" destOrd="0" presId="urn:microsoft.com/office/officeart/2008/layout/LinedList"/>
    <dgm:cxn modelId="{3E54E607-6B83-4A3C-B743-27BA472A40C0}" srcId="{0642F734-52C9-4096-9E9D-4A1F92B42653}" destId="{E42ED99F-7E09-4285-BF03-F1F924254694}" srcOrd="0" destOrd="0" parTransId="{47C47B47-529A-450D-BC4F-312B464F0530}" sibTransId="{3BF38B96-836D-4845-AE0F-0548FF1EBDEF}"/>
    <dgm:cxn modelId="{A71844FA-B1C9-4346-B0E0-F2782D82F39E}" srcId="{0642F734-52C9-4096-9E9D-4A1F92B42653}" destId="{2031B8F8-7864-4236-87D4-C1519A0D798B}" srcOrd="2" destOrd="0" parTransId="{4FC7EFAE-B8DB-4953-81DF-75008ACF768C}" sibTransId="{6DB771E1-E651-4F61-A451-03862E4155AC}"/>
    <dgm:cxn modelId="{DAA92506-04CB-4562-A8BF-7B1C1ABBAF2F}" type="presOf" srcId="{E42ED99F-7E09-4285-BF03-F1F924254694}" destId="{67746293-E1D6-4CAD-903A-0F318702B9B3}" srcOrd="0" destOrd="0" presId="urn:microsoft.com/office/officeart/2008/layout/LinedList"/>
    <dgm:cxn modelId="{33353473-6507-4365-81C9-091BF01B4D62}" type="presOf" srcId="{2031B8F8-7864-4236-87D4-C1519A0D798B}" destId="{74B15280-250B-4D4A-BE3D-E40442954180}" srcOrd="0" destOrd="0" presId="urn:microsoft.com/office/officeart/2008/layout/LinedList"/>
    <dgm:cxn modelId="{DDB44628-3353-4B86-86CC-B3343EBC67F0}" type="presOf" srcId="{9B2056BE-1A67-4207-86AD-6A2869034BE0}" destId="{68B9B1E9-095B-4513-A86C-9DEC647F5D03}" srcOrd="0" destOrd="0" presId="urn:microsoft.com/office/officeart/2008/layout/LinedList"/>
    <dgm:cxn modelId="{9ED0DDA9-479F-40F8-82F6-8D7ECDBDAB87}" type="presParOf" srcId="{28366C44-90CB-47F0-BD77-E649F6DE7E2F}" destId="{280D2D6E-F33B-4921-BE70-EC2D5CD8F188}" srcOrd="0" destOrd="0" presId="urn:microsoft.com/office/officeart/2008/layout/LinedList"/>
    <dgm:cxn modelId="{6137D66F-60EE-4410-85B8-9D376746B230}" type="presParOf" srcId="{28366C44-90CB-47F0-BD77-E649F6DE7E2F}" destId="{41C15A4E-F9AC-4C30-A04C-4E8E69DEE768}" srcOrd="1" destOrd="0" presId="urn:microsoft.com/office/officeart/2008/layout/LinedList"/>
    <dgm:cxn modelId="{86C69884-9987-4B3A-BEB6-3F3788BED588}" type="presParOf" srcId="{41C15A4E-F9AC-4C30-A04C-4E8E69DEE768}" destId="{67746293-E1D6-4CAD-903A-0F318702B9B3}" srcOrd="0" destOrd="0" presId="urn:microsoft.com/office/officeart/2008/layout/LinedList"/>
    <dgm:cxn modelId="{00F7456A-3902-462B-B365-49F10B1BD66C}" type="presParOf" srcId="{41C15A4E-F9AC-4C30-A04C-4E8E69DEE768}" destId="{9A9C8B37-135C-446B-BC1C-B2681B45E080}" srcOrd="1" destOrd="0" presId="urn:microsoft.com/office/officeart/2008/layout/LinedList"/>
    <dgm:cxn modelId="{5B8A76FF-C8D9-4FA8-A802-F325A5FDBCCD}" type="presParOf" srcId="{28366C44-90CB-47F0-BD77-E649F6DE7E2F}" destId="{CDA3A2F7-7876-4DB2-BEDE-76C2096D5D95}" srcOrd="2" destOrd="0" presId="urn:microsoft.com/office/officeart/2008/layout/LinedList"/>
    <dgm:cxn modelId="{8EE1458B-06EA-4758-B407-AB5CD3C56DDF}" type="presParOf" srcId="{28366C44-90CB-47F0-BD77-E649F6DE7E2F}" destId="{FAE8E043-709F-4CBB-8D29-53D4981C7FE0}" srcOrd="3" destOrd="0" presId="urn:microsoft.com/office/officeart/2008/layout/LinedList"/>
    <dgm:cxn modelId="{7C1897B8-28FE-4A27-8932-D91989D0A6A5}" type="presParOf" srcId="{FAE8E043-709F-4CBB-8D29-53D4981C7FE0}" destId="{68B9B1E9-095B-4513-A86C-9DEC647F5D03}" srcOrd="0" destOrd="0" presId="urn:microsoft.com/office/officeart/2008/layout/LinedList"/>
    <dgm:cxn modelId="{6FC507AD-B76C-45B5-8C41-51BC53D073AE}" type="presParOf" srcId="{FAE8E043-709F-4CBB-8D29-53D4981C7FE0}" destId="{7BC446CC-E4C3-4CD9-891D-165BE25C833B}" srcOrd="1" destOrd="0" presId="urn:microsoft.com/office/officeart/2008/layout/LinedList"/>
    <dgm:cxn modelId="{05C2F97E-30E4-4F25-A7D3-AB4028DA6747}" type="presParOf" srcId="{28366C44-90CB-47F0-BD77-E649F6DE7E2F}" destId="{DC462F16-7D82-43D3-9B5F-80453001AAD8}" srcOrd="4" destOrd="0" presId="urn:microsoft.com/office/officeart/2008/layout/LinedList"/>
    <dgm:cxn modelId="{EBD70C92-20FB-4C80-8711-885F21B3A468}" type="presParOf" srcId="{28366C44-90CB-47F0-BD77-E649F6DE7E2F}" destId="{ABBCEC50-55C2-47F3-A104-D2D263356B04}" srcOrd="5" destOrd="0" presId="urn:microsoft.com/office/officeart/2008/layout/LinedList"/>
    <dgm:cxn modelId="{9FF5DCDE-82E3-4A68-BD67-FA4D8DAA13DF}" type="presParOf" srcId="{ABBCEC50-55C2-47F3-A104-D2D263356B04}" destId="{74B15280-250B-4D4A-BE3D-E40442954180}" srcOrd="0" destOrd="0" presId="urn:microsoft.com/office/officeart/2008/layout/LinedList"/>
    <dgm:cxn modelId="{5D5D3B20-A1B4-465D-A071-0F355437F198}" type="presParOf" srcId="{ABBCEC50-55C2-47F3-A104-D2D263356B04}" destId="{DD07F7E5-85FB-4787-AB1B-80801C02616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39ABD3-37F5-4FC1-B144-56F2F6A0C8F9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F3A442-AF47-446A-9DE0-AA97D7736BFF}">
      <dgm:prSet custT="1"/>
      <dgm:spPr/>
      <dgm:t>
        <a:bodyPr/>
        <a:lstStyle/>
        <a:p>
          <a:pPr rtl="0"/>
          <a:r>
            <a:rPr lang="cs-CZ" sz="2800" b="1" u="none" dirty="0" smtClean="0"/>
            <a:t>Sociální darwinismus -  </a:t>
          </a:r>
          <a:r>
            <a:rPr lang="cs-CZ" sz="2800" b="1" dirty="0" smtClean="0"/>
            <a:t>agresivní militarismus</a:t>
          </a:r>
          <a:endParaRPr lang="cs-CZ" sz="2800" b="1" dirty="0"/>
        </a:p>
      </dgm:t>
    </dgm:pt>
    <dgm:pt modelId="{07FE7202-98C2-4E4D-AF79-3EE00A0547CF}" type="parTrans" cxnId="{8C8EC36B-B83E-43C1-A028-61FCA26F8679}">
      <dgm:prSet/>
      <dgm:spPr/>
      <dgm:t>
        <a:bodyPr/>
        <a:lstStyle/>
        <a:p>
          <a:endParaRPr lang="cs-CZ" sz="2800"/>
        </a:p>
      </dgm:t>
    </dgm:pt>
    <dgm:pt modelId="{389F693D-17AA-48E2-8677-9E560820B1E6}" type="sibTrans" cxnId="{8C8EC36B-B83E-43C1-A028-61FCA26F8679}">
      <dgm:prSet/>
      <dgm:spPr/>
      <dgm:t>
        <a:bodyPr/>
        <a:lstStyle/>
        <a:p>
          <a:endParaRPr lang="cs-CZ" sz="2800"/>
        </a:p>
      </dgm:t>
    </dgm:pt>
    <dgm:pt modelId="{2279E89C-8B0E-4B14-929D-7EA35F7C6D7F}">
      <dgm:prSet custT="1"/>
      <dgm:spPr/>
      <dgm:t>
        <a:bodyPr/>
        <a:lstStyle/>
        <a:p>
          <a:pPr rtl="0"/>
          <a:r>
            <a:rPr lang="cs-CZ" sz="2800" b="1" u="none" dirty="0" smtClean="0"/>
            <a:t>Fašistický elitismus -    </a:t>
          </a:r>
          <a:r>
            <a:rPr lang="cs-CZ" sz="2800" b="1" dirty="0" smtClean="0"/>
            <a:t>autoritativní vůdce</a:t>
          </a:r>
          <a:endParaRPr lang="cs-CZ" sz="2800" b="1" dirty="0"/>
        </a:p>
      </dgm:t>
    </dgm:pt>
    <dgm:pt modelId="{55974796-E427-441F-A0AD-5690F8077B92}" type="parTrans" cxnId="{E7E3C9FA-99B1-4B43-A573-8E55A2310254}">
      <dgm:prSet/>
      <dgm:spPr/>
      <dgm:t>
        <a:bodyPr/>
        <a:lstStyle/>
        <a:p>
          <a:endParaRPr lang="cs-CZ" sz="2800"/>
        </a:p>
      </dgm:t>
    </dgm:pt>
    <dgm:pt modelId="{EE971A53-581D-4A1E-BF3A-4E07A36A7FFD}" type="sibTrans" cxnId="{E7E3C9FA-99B1-4B43-A573-8E55A2310254}">
      <dgm:prSet/>
      <dgm:spPr/>
      <dgm:t>
        <a:bodyPr/>
        <a:lstStyle/>
        <a:p>
          <a:endParaRPr lang="cs-CZ" sz="2800"/>
        </a:p>
      </dgm:t>
    </dgm:pt>
    <dgm:pt modelId="{DE8E242B-6E67-49A4-BC59-6A3943179417}">
      <dgm:prSet custT="1"/>
      <dgm:spPr/>
      <dgm:t>
        <a:bodyPr/>
        <a:lstStyle/>
        <a:p>
          <a:pPr rtl="0"/>
          <a:r>
            <a:rPr lang="cs-CZ" sz="2800" b="1" u="sng" dirty="0" smtClean="0"/>
            <a:t>Korporativismus </a:t>
          </a:r>
          <a:r>
            <a:rPr lang="cs-CZ" sz="2800" b="1" dirty="0" smtClean="0"/>
            <a:t>       rozdělení společnosti nikoli na třídy, ale na korporace podle dělby práce – vytvářeny státem, prostředek soc. kontroly, členství povinné</a:t>
          </a:r>
          <a:endParaRPr lang="cs-CZ" sz="2800" b="1" dirty="0"/>
        </a:p>
      </dgm:t>
    </dgm:pt>
    <dgm:pt modelId="{32C2095E-12A4-4058-BCAF-539163BA8CC7}" type="parTrans" cxnId="{CFFEDDAB-C717-4194-BD03-670FFD335436}">
      <dgm:prSet/>
      <dgm:spPr/>
      <dgm:t>
        <a:bodyPr/>
        <a:lstStyle/>
        <a:p>
          <a:endParaRPr lang="cs-CZ" sz="2800"/>
        </a:p>
      </dgm:t>
    </dgm:pt>
    <dgm:pt modelId="{4A3B1E0A-633C-4BC1-ADFD-55A921FCF5C3}" type="sibTrans" cxnId="{CFFEDDAB-C717-4194-BD03-670FFD335436}">
      <dgm:prSet/>
      <dgm:spPr/>
      <dgm:t>
        <a:bodyPr/>
        <a:lstStyle/>
        <a:p>
          <a:endParaRPr lang="cs-CZ" sz="2800"/>
        </a:p>
      </dgm:t>
    </dgm:pt>
    <dgm:pt modelId="{82E3C8B7-5BB1-4081-AB49-8728283351E6}" type="pres">
      <dgm:prSet presAssocID="{BA39ABD3-37F5-4FC1-B144-56F2F6A0C8F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17B806F8-50B5-430A-A539-0F57A347E221}" type="pres">
      <dgm:prSet presAssocID="{66F3A442-AF47-446A-9DE0-AA97D7736BFF}" presName="thickLine" presStyleLbl="alignNode1" presStyleIdx="0" presStyleCnt="3"/>
      <dgm:spPr/>
    </dgm:pt>
    <dgm:pt modelId="{2CA5F5DB-A34A-4F1F-81D5-E207BAA70687}" type="pres">
      <dgm:prSet presAssocID="{66F3A442-AF47-446A-9DE0-AA97D7736BFF}" presName="horz1" presStyleCnt="0"/>
      <dgm:spPr/>
    </dgm:pt>
    <dgm:pt modelId="{D447D657-2982-4ECC-9C55-65928F92B31E}" type="pres">
      <dgm:prSet presAssocID="{66F3A442-AF47-446A-9DE0-AA97D7736BFF}" presName="tx1" presStyleLbl="revTx" presStyleIdx="0" presStyleCnt="3" custScaleY="42945"/>
      <dgm:spPr/>
      <dgm:t>
        <a:bodyPr/>
        <a:lstStyle/>
        <a:p>
          <a:endParaRPr lang="cs-CZ"/>
        </a:p>
      </dgm:t>
    </dgm:pt>
    <dgm:pt modelId="{39FC820C-E0BD-4537-8800-4CC609AE5341}" type="pres">
      <dgm:prSet presAssocID="{66F3A442-AF47-446A-9DE0-AA97D7736BFF}" presName="vert1" presStyleCnt="0"/>
      <dgm:spPr/>
    </dgm:pt>
    <dgm:pt modelId="{DF3203C3-02F5-434B-9EE5-5666E05797E2}" type="pres">
      <dgm:prSet presAssocID="{2279E89C-8B0E-4B14-929D-7EA35F7C6D7F}" presName="thickLine" presStyleLbl="alignNode1" presStyleIdx="1" presStyleCnt="3"/>
      <dgm:spPr/>
    </dgm:pt>
    <dgm:pt modelId="{0D0F387D-02D5-4848-9306-1112CEDE24C8}" type="pres">
      <dgm:prSet presAssocID="{2279E89C-8B0E-4B14-929D-7EA35F7C6D7F}" presName="horz1" presStyleCnt="0"/>
      <dgm:spPr/>
    </dgm:pt>
    <dgm:pt modelId="{8E2F37D5-0E46-42ED-8726-94B97AC39C55}" type="pres">
      <dgm:prSet presAssocID="{2279E89C-8B0E-4B14-929D-7EA35F7C6D7F}" presName="tx1" presStyleLbl="revTx" presStyleIdx="1" presStyleCnt="3" custScaleY="53314"/>
      <dgm:spPr/>
      <dgm:t>
        <a:bodyPr/>
        <a:lstStyle/>
        <a:p>
          <a:endParaRPr lang="cs-CZ"/>
        </a:p>
      </dgm:t>
    </dgm:pt>
    <dgm:pt modelId="{85534CE3-8AEB-4328-8E79-C4C2FEA9C744}" type="pres">
      <dgm:prSet presAssocID="{2279E89C-8B0E-4B14-929D-7EA35F7C6D7F}" presName="vert1" presStyleCnt="0"/>
      <dgm:spPr/>
    </dgm:pt>
    <dgm:pt modelId="{14577CFE-AE5C-4BFE-BC08-77DF44A39642}" type="pres">
      <dgm:prSet presAssocID="{DE8E242B-6E67-49A4-BC59-6A3943179417}" presName="thickLine" presStyleLbl="alignNode1" presStyleIdx="2" presStyleCnt="3"/>
      <dgm:spPr/>
    </dgm:pt>
    <dgm:pt modelId="{C4D5CF8A-DDD7-4897-945C-144D7F5185ED}" type="pres">
      <dgm:prSet presAssocID="{DE8E242B-6E67-49A4-BC59-6A3943179417}" presName="horz1" presStyleCnt="0"/>
      <dgm:spPr/>
    </dgm:pt>
    <dgm:pt modelId="{F8E5601E-0D80-4299-92C6-FC7802A50257}" type="pres">
      <dgm:prSet presAssocID="{DE8E242B-6E67-49A4-BC59-6A3943179417}" presName="tx1" presStyleLbl="revTx" presStyleIdx="2" presStyleCnt="3"/>
      <dgm:spPr/>
      <dgm:t>
        <a:bodyPr/>
        <a:lstStyle/>
        <a:p>
          <a:endParaRPr lang="cs-CZ"/>
        </a:p>
      </dgm:t>
    </dgm:pt>
    <dgm:pt modelId="{FED45CD5-C933-4AB6-9CCE-D5C2E2986B3C}" type="pres">
      <dgm:prSet presAssocID="{DE8E242B-6E67-49A4-BC59-6A3943179417}" presName="vert1" presStyleCnt="0"/>
      <dgm:spPr/>
    </dgm:pt>
  </dgm:ptLst>
  <dgm:cxnLst>
    <dgm:cxn modelId="{A2A49182-754F-49AC-8C39-12D9C8EC1758}" type="presOf" srcId="{2279E89C-8B0E-4B14-929D-7EA35F7C6D7F}" destId="{8E2F37D5-0E46-42ED-8726-94B97AC39C55}" srcOrd="0" destOrd="0" presId="urn:microsoft.com/office/officeart/2008/layout/LinedList"/>
    <dgm:cxn modelId="{B67A2197-37B0-4507-B397-688A16E8607D}" type="presOf" srcId="{66F3A442-AF47-446A-9DE0-AA97D7736BFF}" destId="{D447D657-2982-4ECC-9C55-65928F92B31E}" srcOrd="0" destOrd="0" presId="urn:microsoft.com/office/officeart/2008/layout/LinedList"/>
    <dgm:cxn modelId="{8C8EC36B-B83E-43C1-A028-61FCA26F8679}" srcId="{BA39ABD3-37F5-4FC1-B144-56F2F6A0C8F9}" destId="{66F3A442-AF47-446A-9DE0-AA97D7736BFF}" srcOrd="0" destOrd="0" parTransId="{07FE7202-98C2-4E4D-AF79-3EE00A0547CF}" sibTransId="{389F693D-17AA-48E2-8677-9E560820B1E6}"/>
    <dgm:cxn modelId="{E7E3C9FA-99B1-4B43-A573-8E55A2310254}" srcId="{BA39ABD3-37F5-4FC1-B144-56F2F6A0C8F9}" destId="{2279E89C-8B0E-4B14-929D-7EA35F7C6D7F}" srcOrd="1" destOrd="0" parTransId="{55974796-E427-441F-A0AD-5690F8077B92}" sibTransId="{EE971A53-581D-4A1E-BF3A-4E07A36A7FFD}"/>
    <dgm:cxn modelId="{58B313B7-6091-4E05-8727-84AFC3A14BE2}" type="presOf" srcId="{BA39ABD3-37F5-4FC1-B144-56F2F6A0C8F9}" destId="{82E3C8B7-5BB1-4081-AB49-8728283351E6}" srcOrd="0" destOrd="0" presId="urn:microsoft.com/office/officeart/2008/layout/LinedList"/>
    <dgm:cxn modelId="{02DC864F-AA38-4A98-B4F9-879E14A97CA2}" type="presOf" srcId="{DE8E242B-6E67-49A4-BC59-6A3943179417}" destId="{F8E5601E-0D80-4299-92C6-FC7802A50257}" srcOrd="0" destOrd="0" presId="urn:microsoft.com/office/officeart/2008/layout/LinedList"/>
    <dgm:cxn modelId="{CFFEDDAB-C717-4194-BD03-670FFD335436}" srcId="{BA39ABD3-37F5-4FC1-B144-56F2F6A0C8F9}" destId="{DE8E242B-6E67-49A4-BC59-6A3943179417}" srcOrd="2" destOrd="0" parTransId="{32C2095E-12A4-4058-BCAF-539163BA8CC7}" sibTransId="{4A3B1E0A-633C-4BC1-ADFD-55A921FCF5C3}"/>
    <dgm:cxn modelId="{9F4CF228-8AE4-435D-9AED-95DE0C763A42}" type="presParOf" srcId="{82E3C8B7-5BB1-4081-AB49-8728283351E6}" destId="{17B806F8-50B5-430A-A539-0F57A347E221}" srcOrd="0" destOrd="0" presId="urn:microsoft.com/office/officeart/2008/layout/LinedList"/>
    <dgm:cxn modelId="{0E2A910D-6229-49A1-8806-0C1FB14AA7F4}" type="presParOf" srcId="{82E3C8B7-5BB1-4081-AB49-8728283351E6}" destId="{2CA5F5DB-A34A-4F1F-81D5-E207BAA70687}" srcOrd="1" destOrd="0" presId="urn:microsoft.com/office/officeart/2008/layout/LinedList"/>
    <dgm:cxn modelId="{0624DDAB-E82C-40DA-829B-CFDEB929D99F}" type="presParOf" srcId="{2CA5F5DB-A34A-4F1F-81D5-E207BAA70687}" destId="{D447D657-2982-4ECC-9C55-65928F92B31E}" srcOrd="0" destOrd="0" presId="urn:microsoft.com/office/officeart/2008/layout/LinedList"/>
    <dgm:cxn modelId="{0AA39020-72FC-43AC-B433-F50B5BEC4223}" type="presParOf" srcId="{2CA5F5DB-A34A-4F1F-81D5-E207BAA70687}" destId="{39FC820C-E0BD-4537-8800-4CC609AE5341}" srcOrd="1" destOrd="0" presId="urn:microsoft.com/office/officeart/2008/layout/LinedList"/>
    <dgm:cxn modelId="{A9EA63FF-24D1-4646-A104-EECB9F73A5FA}" type="presParOf" srcId="{82E3C8B7-5BB1-4081-AB49-8728283351E6}" destId="{DF3203C3-02F5-434B-9EE5-5666E05797E2}" srcOrd="2" destOrd="0" presId="urn:microsoft.com/office/officeart/2008/layout/LinedList"/>
    <dgm:cxn modelId="{B6593689-042B-4234-85A6-45D4ED0C6FA8}" type="presParOf" srcId="{82E3C8B7-5BB1-4081-AB49-8728283351E6}" destId="{0D0F387D-02D5-4848-9306-1112CEDE24C8}" srcOrd="3" destOrd="0" presId="urn:microsoft.com/office/officeart/2008/layout/LinedList"/>
    <dgm:cxn modelId="{5825989F-F741-4C6F-8CEB-D8047E5FC122}" type="presParOf" srcId="{0D0F387D-02D5-4848-9306-1112CEDE24C8}" destId="{8E2F37D5-0E46-42ED-8726-94B97AC39C55}" srcOrd="0" destOrd="0" presId="urn:microsoft.com/office/officeart/2008/layout/LinedList"/>
    <dgm:cxn modelId="{FAA7DE81-2726-49EF-A009-10A00553A31B}" type="presParOf" srcId="{0D0F387D-02D5-4848-9306-1112CEDE24C8}" destId="{85534CE3-8AEB-4328-8E79-C4C2FEA9C744}" srcOrd="1" destOrd="0" presId="urn:microsoft.com/office/officeart/2008/layout/LinedList"/>
    <dgm:cxn modelId="{253D037F-0241-46DC-9D83-22F08E60CB11}" type="presParOf" srcId="{82E3C8B7-5BB1-4081-AB49-8728283351E6}" destId="{14577CFE-AE5C-4BFE-BC08-77DF44A39642}" srcOrd="4" destOrd="0" presId="urn:microsoft.com/office/officeart/2008/layout/LinedList"/>
    <dgm:cxn modelId="{F4803999-7FD3-4191-87DB-9541D3DA4CE9}" type="presParOf" srcId="{82E3C8B7-5BB1-4081-AB49-8728283351E6}" destId="{C4D5CF8A-DDD7-4897-945C-144D7F5185ED}" srcOrd="5" destOrd="0" presId="urn:microsoft.com/office/officeart/2008/layout/LinedList"/>
    <dgm:cxn modelId="{C7C3D572-51F8-4D52-BEA1-9A4F77D59B14}" type="presParOf" srcId="{C4D5CF8A-DDD7-4897-945C-144D7F5185ED}" destId="{F8E5601E-0D80-4299-92C6-FC7802A50257}" srcOrd="0" destOrd="0" presId="urn:microsoft.com/office/officeart/2008/layout/LinedList"/>
    <dgm:cxn modelId="{7B131DCF-3B5B-4B16-8C5B-22B9B2824044}" type="presParOf" srcId="{C4D5CF8A-DDD7-4897-945C-144D7F5185ED}" destId="{FED45CD5-C933-4AB6-9CCE-D5C2E2986B3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24C17B-DF33-4586-93AF-D659BC18EB96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03CA1A-75EC-4149-9F32-A7932206B4E0}">
      <dgm:prSet custT="1"/>
      <dgm:spPr/>
      <dgm:t>
        <a:bodyPr/>
        <a:lstStyle/>
        <a:p>
          <a:pPr rtl="0"/>
          <a:r>
            <a:rPr lang="cs-CZ" sz="2400" i="1" dirty="0" smtClean="0"/>
            <a:t>Rasizmus</a:t>
          </a:r>
          <a:endParaRPr lang="cs-CZ" sz="2400" dirty="0"/>
        </a:p>
      </dgm:t>
    </dgm:pt>
    <dgm:pt modelId="{33DF06FF-B34F-4E3A-B9E0-D37B4CF72C56}" type="parTrans" cxnId="{572CF037-0FD5-49FC-B4EF-0B67BE905C9F}">
      <dgm:prSet/>
      <dgm:spPr/>
      <dgm:t>
        <a:bodyPr/>
        <a:lstStyle/>
        <a:p>
          <a:endParaRPr lang="cs-CZ"/>
        </a:p>
      </dgm:t>
    </dgm:pt>
    <dgm:pt modelId="{DDB95E01-494B-478C-8C0A-E7553FA64CA1}" type="sibTrans" cxnId="{572CF037-0FD5-49FC-B4EF-0B67BE905C9F}">
      <dgm:prSet/>
      <dgm:spPr/>
      <dgm:t>
        <a:bodyPr/>
        <a:lstStyle/>
        <a:p>
          <a:endParaRPr lang="cs-CZ"/>
        </a:p>
      </dgm:t>
    </dgm:pt>
    <dgm:pt modelId="{0301E174-68B3-4C97-A7C5-790959FA7201}">
      <dgm:prSet custT="1"/>
      <dgm:spPr/>
      <dgm:t>
        <a:bodyPr/>
        <a:lstStyle/>
        <a:p>
          <a:pPr rtl="0"/>
          <a:r>
            <a:rPr lang="cs-CZ" sz="2400" i="1" dirty="0" smtClean="0"/>
            <a:t>Antislavizmus a antisemitizmus</a:t>
          </a:r>
          <a:r>
            <a:rPr lang="cs-CZ" sz="2400" dirty="0" smtClean="0"/>
            <a:t>, který nakonec vyústil v holocaust ŠOA</a:t>
          </a:r>
          <a:endParaRPr lang="cs-CZ" sz="2400" dirty="0"/>
        </a:p>
      </dgm:t>
    </dgm:pt>
    <dgm:pt modelId="{04DCD557-B323-4D94-AADE-AA539A8B29C1}" type="parTrans" cxnId="{D685D45E-8918-4018-AC77-8EB925F367CB}">
      <dgm:prSet/>
      <dgm:spPr/>
      <dgm:t>
        <a:bodyPr/>
        <a:lstStyle/>
        <a:p>
          <a:endParaRPr lang="cs-CZ"/>
        </a:p>
      </dgm:t>
    </dgm:pt>
    <dgm:pt modelId="{992474FC-3EA6-4835-89C3-1820036EE0E3}" type="sibTrans" cxnId="{D685D45E-8918-4018-AC77-8EB925F367CB}">
      <dgm:prSet/>
      <dgm:spPr/>
      <dgm:t>
        <a:bodyPr/>
        <a:lstStyle/>
        <a:p>
          <a:endParaRPr lang="cs-CZ"/>
        </a:p>
      </dgm:t>
    </dgm:pt>
    <dgm:pt modelId="{C6282FA9-437F-48E3-8105-D46D3383BCE0}">
      <dgm:prSet custT="1"/>
      <dgm:spPr/>
      <dgm:t>
        <a:bodyPr/>
        <a:lstStyle/>
        <a:p>
          <a:pPr rtl="0"/>
          <a:r>
            <a:rPr lang="cs-CZ" sz="2400" i="1" dirty="0" smtClean="0"/>
            <a:t>Teorie nadřazenosti</a:t>
          </a:r>
          <a:r>
            <a:rPr lang="cs-CZ" sz="2400" dirty="0" smtClean="0"/>
            <a:t> </a:t>
          </a:r>
          <a:r>
            <a:rPr lang="cs-CZ" sz="2400" i="1" dirty="0" smtClean="0"/>
            <a:t>árijské</a:t>
          </a:r>
          <a:r>
            <a:rPr lang="cs-CZ" sz="2400" dirty="0" smtClean="0"/>
            <a:t> (</a:t>
          </a:r>
          <a:r>
            <a:rPr lang="cs-CZ" sz="2400" i="1" dirty="0" smtClean="0"/>
            <a:t>germánské</a:t>
          </a:r>
          <a:r>
            <a:rPr lang="cs-CZ" sz="2400" dirty="0" smtClean="0"/>
            <a:t>, </a:t>
          </a:r>
          <a:r>
            <a:rPr lang="cs-CZ" sz="2400" i="1" dirty="0" smtClean="0"/>
            <a:t>nordické</a:t>
          </a:r>
          <a:r>
            <a:rPr lang="cs-CZ" sz="2400" dirty="0" smtClean="0"/>
            <a:t>) rasy</a:t>
          </a:r>
          <a:endParaRPr lang="cs-CZ" sz="2400" dirty="0"/>
        </a:p>
      </dgm:t>
    </dgm:pt>
    <dgm:pt modelId="{E690742D-5A60-43E8-A021-66727A065BDD}" type="parTrans" cxnId="{9F11C1D3-B605-4367-A8F8-AE8ABFCD58C3}">
      <dgm:prSet/>
      <dgm:spPr/>
      <dgm:t>
        <a:bodyPr/>
        <a:lstStyle/>
        <a:p>
          <a:endParaRPr lang="cs-CZ"/>
        </a:p>
      </dgm:t>
    </dgm:pt>
    <dgm:pt modelId="{16F2C7F0-C590-4D28-90D8-145443D73DDA}" type="sibTrans" cxnId="{9F11C1D3-B605-4367-A8F8-AE8ABFCD58C3}">
      <dgm:prSet/>
      <dgm:spPr/>
      <dgm:t>
        <a:bodyPr/>
        <a:lstStyle/>
        <a:p>
          <a:endParaRPr lang="cs-CZ"/>
        </a:p>
      </dgm:t>
    </dgm:pt>
    <dgm:pt modelId="{FCE370C5-DD60-40B9-837B-08451E2A5AFB}">
      <dgm:prSet custT="1"/>
      <dgm:spPr/>
      <dgm:t>
        <a:bodyPr/>
        <a:lstStyle/>
        <a:p>
          <a:pPr rtl="0"/>
          <a:r>
            <a:rPr lang="cs-CZ" sz="2400" dirty="0" smtClean="0"/>
            <a:t>Uplatňování tzv. rasové hygieny, což značí genocidu,  např. Konečné řešení židovské otázky </a:t>
          </a:r>
          <a:endParaRPr lang="cs-CZ" sz="2400" dirty="0"/>
        </a:p>
      </dgm:t>
    </dgm:pt>
    <dgm:pt modelId="{9E4A69E5-D9C9-463C-8557-F505CE03BDB4}" type="parTrans" cxnId="{B8211C7A-D6D0-4751-8813-8D583DE087AC}">
      <dgm:prSet/>
      <dgm:spPr/>
      <dgm:t>
        <a:bodyPr/>
        <a:lstStyle/>
        <a:p>
          <a:endParaRPr lang="cs-CZ"/>
        </a:p>
      </dgm:t>
    </dgm:pt>
    <dgm:pt modelId="{98ED6D21-37FA-4EA6-B7DB-295FB1B935E2}" type="sibTrans" cxnId="{B8211C7A-D6D0-4751-8813-8D583DE087AC}">
      <dgm:prSet/>
      <dgm:spPr/>
      <dgm:t>
        <a:bodyPr/>
        <a:lstStyle/>
        <a:p>
          <a:endParaRPr lang="cs-CZ"/>
        </a:p>
      </dgm:t>
    </dgm:pt>
    <dgm:pt modelId="{F74B6E73-ED50-4F40-B277-875CF530020E}">
      <dgm:prSet custT="1"/>
      <dgm:spPr/>
      <dgm:t>
        <a:bodyPr/>
        <a:lstStyle/>
        <a:p>
          <a:pPr rtl="0"/>
          <a:r>
            <a:rPr lang="cs-CZ" sz="2400" i="1" dirty="0" smtClean="0"/>
            <a:t>Antimarxizmus</a:t>
          </a:r>
          <a:r>
            <a:rPr lang="cs-CZ" sz="2400" dirty="0" smtClean="0"/>
            <a:t>, </a:t>
          </a:r>
          <a:r>
            <a:rPr lang="cs-CZ" sz="2400" i="1" dirty="0" smtClean="0"/>
            <a:t>antikomunizmus</a:t>
          </a:r>
          <a:r>
            <a:rPr lang="cs-CZ" sz="2400" dirty="0" smtClean="0"/>
            <a:t>, </a:t>
          </a:r>
          <a:r>
            <a:rPr lang="cs-CZ" sz="2400" i="1" dirty="0" smtClean="0"/>
            <a:t>antibolševizmus</a:t>
          </a:r>
          <a:r>
            <a:rPr lang="cs-CZ" sz="2400" dirty="0" smtClean="0"/>
            <a:t>, </a:t>
          </a:r>
          <a:r>
            <a:rPr lang="cs-CZ" sz="2400" i="1" dirty="0" smtClean="0"/>
            <a:t>antianarchizmus</a:t>
          </a:r>
          <a:r>
            <a:rPr lang="cs-CZ" sz="2400" dirty="0" smtClean="0"/>
            <a:t>, </a:t>
          </a:r>
          <a:r>
            <a:rPr lang="cs-CZ" sz="2400" i="1" dirty="0" smtClean="0"/>
            <a:t>antiliberalizmus</a:t>
          </a:r>
          <a:r>
            <a:rPr lang="cs-CZ" sz="2400" dirty="0" smtClean="0"/>
            <a:t>, </a:t>
          </a:r>
          <a:r>
            <a:rPr lang="cs-CZ" sz="2400" i="1" dirty="0" smtClean="0"/>
            <a:t>antidemokratizmus</a:t>
          </a:r>
          <a:r>
            <a:rPr lang="cs-CZ" sz="2400" dirty="0" smtClean="0"/>
            <a:t> </a:t>
          </a:r>
          <a:endParaRPr lang="cs-CZ" sz="2400" dirty="0"/>
        </a:p>
      </dgm:t>
    </dgm:pt>
    <dgm:pt modelId="{50ACFDC9-F4F0-45C2-BB74-08B0AEB18C6A}" type="parTrans" cxnId="{508781F4-1523-4205-BABE-C0C1504BF6C7}">
      <dgm:prSet/>
      <dgm:spPr/>
      <dgm:t>
        <a:bodyPr/>
        <a:lstStyle/>
        <a:p>
          <a:endParaRPr lang="cs-CZ"/>
        </a:p>
      </dgm:t>
    </dgm:pt>
    <dgm:pt modelId="{DF1D29E2-581A-45DE-B8D1-DE198FF2B7C2}" type="sibTrans" cxnId="{508781F4-1523-4205-BABE-C0C1504BF6C7}">
      <dgm:prSet/>
      <dgm:spPr/>
      <dgm:t>
        <a:bodyPr/>
        <a:lstStyle/>
        <a:p>
          <a:endParaRPr lang="cs-CZ"/>
        </a:p>
      </dgm:t>
    </dgm:pt>
    <dgm:pt modelId="{FCA4FFDA-6FAE-41D7-A86C-94269BA32A9F}">
      <dgm:prSet custT="1"/>
      <dgm:spPr/>
      <dgm:t>
        <a:bodyPr/>
        <a:lstStyle/>
        <a:p>
          <a:pPr rtl="0"/>
          <a:r>
            <a:rPr lang="cs-CZ" sz="2400" dirty="0" smtClean="0"/>
            <a:t>Odstranění politické plurality, demokracie</a:t>
          </a:r>
          <a:endParaRPr lang="cs-CZ" sz="2400" dirty="0"/>
        </a:p>
      </dgm:t>
    </dgm:pt>
    <dgm:pt modelId="{D9C4CA9D-09FA-43AE-B305-A7D2C5A850E4}" type="parTrans" cxnId="{226575D4-DAD4-4B1C-9BA1-C2BEE6131809}">
      <dgm:prSet/>
      <dgm:spPr/>
      <dgm:t>
        <a:bodyPr/>
        <a:lstStyle/>
        <a:p>
          <a:endParaRPr lang="cs-CZ"/>
        </a:p>
      </dgm:t>
    </dgm:pt>
    <dgm:pt modelId="{9942CCDB-C4B6-45AC-972A-70CF5F25517D}" type="sibTrans" cxnId="{226575D4-DAD4-4B1C-9BA1-C2BEE6131809}">
      <dgm:prSet/>
      <dgm:spPr/>
      <dgm:t>
        <a:bodyPr/>
        <a:lstStyle/>
        <a:p>
          <a:endParaRPr lang="cs-CZ"/>
        </a:p>
      </dgm:t>
    </dgm:pt>
    <dgm:pt modelId="{176C4995-E8F7-4FD7-9AF5-76680D4544D3}">
      <dgm:prSet custT="1"/>
      <dgm:spPr/>
      <dgm:t>
        <a:bodyPr/>
        <a:lstStyle/>
        <a:p>
          <a:pPr rtl="0"/>
          <a:r>
            <a:rPr lang="cs-CZ" sz="2400" dirty="0" smtClean="0"/>
            <a:t>Vůdcovský princip</a:t>
          </a:r>
          <a:endParaRPr lang="cs-CZ" sz="2400" dirty="0"/>
        </a:p>
      </dgm:t>
    </dgm:pt>
    <dgm:pt modelId="{F303917B-2D7B-4D89-BC2D-738DB30A3611}" type="parTrans" cxnId="{C3D663CF-D4F8-45BE-8B9B-37A1D59C635B}">
      <dgm:prSet/>
      <dgm:spPr/>
      <dgm:t>
        <a:bodyPr/>
        <a:lstStyle/>
        <a:p>
          <a:endParaRPr lang="cs-CZ"/>
        </a:p>
      </dgm:t>
    </dgm:pt>
    <dgm:pt modelId="{F85C920B-1E51-4BB8-80EA-4305D4EBBE24}" type="sibTrans" cxnId="{C3D663CF-D4F8-45BE-8B9B-37A1D59C635B}">
      <dgm:prSet/>
      <dgm:spPr/>
      <dgm:t>
        <a:bodyPr/>
        <a:lstStyle/>
        <a:p>
          <a:endParaRPr lang="cs-CZ"/>
        </a:p>
      </dgm:t>
    </dgm:pt>
    <dgm:pt modelId="{65B5F657-87B9-4DB8-859B-AFF33FAB75D0}" type="pres">
      <dgm:prSet presAssocID="{2024C17B-DF33-4586-93AF-D659BC18EB9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F643EDAB-A403-4E5F-B968-88BE88EAFD32}" type="pres">
      <dgm:prSet presAssocID="{0503CA1A-75EC-4149-9F32-A7932206B4E0}" presName="thickLine" presStyleLbl="alignNode1" presStyleIdx="0" presStyleCnt="7"/>
      <dgm:spPr/>
    </dgm:pt>
    <dgm:pt modelId="{4CCF50D9-CB25-49CE-AB72-C5B50C777BE8}" type="pres">
      <dgm:prSet presAssocID="{0503CA1A-75EC-4149-9F32-A7932206B4E0}" presName="horz1" presStyleCnt="0"/>
      <dgm:spPr/>
    </dgm:pt>
    <dgm:pt modelId="{A3D8DD48-6F3A-4477-82A3-C73D228114A2}" type="pres">
      <dgm:prSet presAssocID="{0503CA1A-75EC-4149-9F32-A7932206B4E0}" presName="tx1" presStyleLbl="revTx" presStyleIdx="0" presStyleCnt="7"/>
      <dgm:spPr/>
      <dgm:t>
        <a:bodyPr/>
        <a:lstStyle/>
        <a:p>
          <a:endParaRPr lang="cs-CZ"/>
        </a:p>
      </dgm:t>
    </dgm:pt>
    <dgm:pt modelId="{C050DEE5-A523-4A52-B872-88FD60C225C4}" type="pres">
      <dgm:prSet presAssocID="{0503CA1A-75EC-4149-9F32-A7932206B4E0}" presName="vert1" presStyleCnt="0"/>
      <dgm:spPr/>
    </dgm:pt>
    <dgm:pt modelId="{39D7E1C6-6E54-4A54-8F77-54D96DB3E810}" type="pres">
      <dgm:prSet presAssocID="{0301E174-68B3-4C97-A7C5-790959FA7201}" presName="thickLine" presStyleLbl="alignNode1" presStyleIdx="1" presStyleCnt="7"/>
      <dgm:spPr/>
    </dgm:pt>
    <dgm:pt modelId="{53A1FD6D-4550-4524-AFF8-66D5906405D2}" type="pres">
      <dgm:prSet presAssocID="{0301E174-68B3-4C97-A7C5-790959FA7201}" presName="horz1" presStyleCnt="0"/>
      <dgm:spPr/>
    </dgm:pt>
    <dgm:pt modelId="{9D2B73B6-7242-47CB-84B7-C522B1E25027}" type="pres">
      <dgm:prSet presAssocID="{0301E174-68B3-4C97-A7C5-790959FA7201}" presName="tx1" presStyleLbl="revTx" presStyleIdx="1" presStyleCnt="7"/>
      <dgm:spPr/>
      <dgm:t>
        <a:bodyPr/>
        <a:lstStyle/>
        <a:p>
          <a:endParaRPr lang="cs-CZ"/>
        </a:p>
      </dgm:t>
    </dgm:pt>
    <dgm:pt modelId="{0BCA98F7-930A-40C9-90E2-FE49798BB765}" type="pres">
      <dgm:prSet presAssocID="{0301E174-68B3-4C97-A7C5-790959FA7201}" presName="vert1" presStyleCnt="0"/>
      <dgm:spPr/>
    </dgm:pt>
    <dgm:pt modelId="{D15BFF8E-7C7B-448C-AAF7-1A4EAA1A9AC0}" type="pres">
      <dgm:prSet presAssocID="{C6282FA9-437F-48E3-8105-D46D3383BCE0}" presName="thickLine" presStyleLbl="alignNode1" presStyleIdx="2" presStyleCnt="7"/>
      <dgm:spPr/>
    </dgm:pt>
    <dgm:pt modelId="{7C6C0993-D83E-401D-8C48-0C7835A27BF4}" type="pres">
      <dgm:prSet presAssocID="{C6282FA9-437F-48E3-8105-D46D3383BCE0}" presName="horz1" presStyleCnt="0"/>
      <dgm:spPr/>
    </dgm:pt>
    <dgm:pt modelId="{866125A6-199D-4FC9-9C4B-CF6DB46B7512}" type="pres">
      <dgm:prSet presAssocID="{C6282FA9-437F-48E3-8105-D46D3383BCE0}" presName="tx1" presStyleLbl="revTx" presStyleIdx="2" presStyleCnt="7"/>
      <dgm:spPr/>
      <dgm:t>
        <a:bodyPr/>
        <a:lstStyle/>
        <a:p>
          <a:endParaRPr lang="cs-CZ"/>
        </a:p>
      </dgm:t>
    </dgm:pt>
    <dgm:pt modelId="{26FFE24D-4C3B-4404-9804-331B3035AD81}" type="pres">
      <dgm:prSet presAssocID="{C6282FA9-437F-48E3-8105-D46D3383BCE0}" presName="vert1" presStyleCnt="0"/>
      <dgm:spPr/>
    </dgm:pt>
    <dgm:pt modelId="{50DB1C12-4C28-462B-8BFE-BEDFD8CD8A37}" type="pres">
      <dgm:prSet presAssocID="{FCE370C5-DD60-40B9-837B-08451E2A5AFB}" presName="thickLine" presStyleLbl="alignNode1" presStyleIdx="3" presStyleCnt="7"/>
      <dgm:spPr/>
    </dgm:pt>
    <dgm:pt modelId="{AAB3C180-3ED9-4325-955B-1D31F68E66C9}" type="pres">
      <dgm:prSet presAssocID="{FCE370C5-DD60-40B9-837B-08451E2A5AFB}" presName="horz1" presStyleCnt="0"/>
      <dgm:spPr/>
    </dgm:pt>
    <dgm:pt modelId="{E52F717D-59FA-474B-85CE-71CAE26B11DA}" type="pres">
      <dgm:prSet presAssocID="{FCE370C5-DD60-40B9-837B-08451E2A5AFB}" presName="tx1" presStyleLbl="revTx" presStyleIdx="3" presStyleCnt="7"/>
      <dgm:spPr/>
      <dgm:t>
        <a:bodyPr/>
        <a:lstStyle/>
        <a:p>
          <a:endParaRPr lang="cs-CZ"/>
        </a:p>
      </dgm:t>
    </dgm:pt>
    <dgm:pt modelId="{EDCF4F72-156B-4C18-AD53-F98FA7239C50}" type="pres">
      <dgm:prSet presAssocID="{FCE370C5-DD60-40B9-837B-08451E2A5AFB}" presName="vert1" presStyleCnt="0"/>
      <dgm:spPr/>
    </dgm:pt>
    <dgm:pt modelId="{FBE9E972-270A-4EF4-BF67-54B6DA861A99}" type="pres">
      <dgm:prSet presAssocID="{F74B6E73-ED50-4F40-B277-875CF530020E}" presName="thickLine" presStyleLbl="alignNode1" presStyleIdx="4" presStyleCnt="7"/>
      <dgm:spPr/>
    </dgm:pt>
    <dgm:pt modelId="{16B1CCFA-F5D8-4E8E-9914-4F3C723C68A5}" type="pres">
      <dgm:prSet presAssocID="{F74B6E73-ED50-4F40-B277-875CF530020E}" presName="horz1" presStyleCnt="0"/>
      <dgm:spPr/>
    </dgm:pt>
    <dgm:pt modelId="{A1E07F2B-CE25-456C-99D6-62A2E2FECC27}" type="pres">
      <dgm:prSet presAssocID="{F74B6E73-ED50-4F40-B277-875CF530020E}" presName="tx1" presStyleLbl="revTx" presStyleIdx="4" presStyleCnt="7"/>
      <dgm:spPr/>
      <dgm:t>
        <a:bodyPr/>
        <a:lstStyle/>
        <a:p>
          <a:endParaRPr lang="cs-CZ"/>
        </a:p>
      </dgm:t>
    </dgm:pt>
    <dgm:pt modelId="{8B743E1D-30A7-4E97-A9A8-2486C2A71DFD}" type="pres">
      <dgm:prSet presAssocID="{F74B6E73-ED50-4F40-B277-875CF530020E}" presName="vert1" presStyleCnt="0"/>
      <dgm:spPr/>
    </dgm:pt>
    <dgm:pt modelId="{DCFDE5E4-2A73-48C6-9195-94386A4AFC40}" type="pres">
      <dgm:prSet presAssocID="{FCA4FFDA-6FAE-41D7-A86C-94269BA32A9F}" presName="thickLine" presStyleLbl="alignNode1" presStyleIdx="5" presStyleCnt="7"/>
      <dgm:spPr/>
    </dgm:pt>
    <dgm:pt modelId="{51932785-753D-47A5-96CE-A23983F7F77A}" type="pres">
      <dgm:prSet presAssocID="{FCA4FFDA-6FAE-41D7-A86C-94269BA32A9F}" presName="horz1" presStyleCnt="0"/>
      <dgm:spPr/>
    </dgm:pt>
    <dgm:pt modelId="{DB4412D7-F149-49C4-B4B5-69704BF875FC}" type="pres">
      <dgm:prSet presAssocID="{FCA4FFDA-6FAE-41D7-A86C-94269BA32A9F}" presName="tx1" presStyleLbl="revTx" presStyleIdx="5" presStyleCnt="7"/>
      <dgm:spPr/>
      <dgm:t>
        <a:bodyPr/>
        <a:lstStyle/>
        <a:p>
          <a:endParaRPr lang="cs-CZ"/>
        </a:p>
      </dgm:t>
    </dgm:pt>
    <dgm:pt modelId="{9D3C488A-7AD2-48D9-8497-623B56F730EB}" type="pres">
      <dgm:prSet presAssocID="{FCA4FFDA-6FAE-41D7-A86C-94269BA32A9F}" presName="vert1" presStyleCnt="0"/>
      <dgm:spPr/>
    </dgm:pt>
    <dgm:pt modelId="{E640F1D3-AAF8-4088-AFD8-59081A16C4A4}" type="pres">
      <dgm:prSet presAssocID="{176C4995-E8F7-4FD7-9AF5-76680D4544D3}" presName="thickLine" presStyleLbl="alignNode1" presStyleIdx="6" presStyleCnt="7"/>
      <dgm:spPr/>
    </dgm:pt>
    <dgm:pt modelId="{E166F238-ECE2-43ED-8697-256BCDBD4E92}" type="pres">
      <dgm:prSet presAssocID="{176C4995-E8F7-4FD7-9AF5-76680D4544D3}" presName="horz1" presStyleCnt="0"/>
      <dgm:spPr/>
    </dgm:pt>
    <dgm:pt modelId="{D0BF6201-473C-449F-9B7C-A52CD6E9DFF7}" type="pres">
      <dgm:prSet presAssocID="{176C4995-E8F7-4FD7-9AF5-76680D4544D3}" presName="tx1" presStyleLbl="revTx" presStyleIdx="6" presStyleCnt="7"/>
      <dgm:spPr/>
      <dgm:t>
        <a:bodyPr/>
        <a:lstStyle/>
        <a:p>
          <a:endParaRPr lang="cs-CZ"/>
        </a:p>
      </dgm:t>
    </dgm:pt>
    <dgm:pt modelId="{9B26C7CB-FB39-432A-B455-582C42392301}" type="pres">
      <dgm:prSet presAssocID="{176C4995-E8F7-4FD7-9AF5-76680D4544D3}" presName="vert1" presStyleCnt="0"/>
      <dgm:spPr/>
    </dgm:pt>
  </dgm:ptLst>
  <dgm:cxnLst>
    <dgm:cxn modelId="{572CF037-0FD5-49FC-B4EF-0B67BE905C9F}" srcId="{2024C17B-DF33-4586-93AF-D659BC18EB96}" destId="{0503CA1A-75EC-4149-9F32-A7932206B4E0}" srcOrd="0" destOrd="0" parTransId="{33DF06FF-B34F-4E3A-B9E0-D37B4CF72C56}" sibTransId="{DDB95E01-494B-478C-8C0A-E7553FA64CA1}"/>
    <dgm:cxn modelId="{BEAAFECF-E57C-4521-B94D-B295E1922FEF}" type="presOf" srcId="{0503CA1A-75EC-4149-9F32-A7932206B4E0}" destId="{A3D8DD48-6F3A-4477-82A3-C73D228114A2}" srcOrd="0" destOrd="0" presId="urn:microsoft.com/office/officeart/2008/layout/LinedList"/>
    <dgm:cxn modelId="{D685D45E-8918-4018-AC77-8EB925F367CB}" srcId="{2024C17B-DF33-4586-93AF-D659BC18EB96}" destId="{0301E174-68B3-4C97-A7C5-790959FA7201}" srcOrd="1" destOrd="0" parTransId="{04DCD557-B323-4D94-AADE-AA539A8B29C1}" sibTransId="{992474FC-3EA6-4835-89C3-1820036EE0E3}"/>
    <dgm:cxn modelId="{C3D663CF-D4F8-45BE-8B9B-37A1D59C635B}" srcId="{2024C17B-DF33-4586-93AF-D659BC18EB96}" destId="{176C4995-E8F7-4FD7-9AF5-76680D4544D3}" srcOrd="6" destOrd="0" parTransId="{F303917B-2D7B-4D89-BC2D-738DB30A3611}" sibTransId="{F85C920B-1E51-4BB8-80EA-4305D4EBBE24}"/>
    <dgm:cxn modelId="{B8211C7A-D6D0-4751-8813-8D583DE087AC}" srcId="{2024C17B-DF33-4586-93AF-D659BC18EB96}" destId="{FCE370C5-DD60-40B9-837B-08451E2A5AFB}" srcOrd="3" destOrd="0" parTransId="{9E4A69E5-D9C9-463C-8557-F505CE03BDB4}" sibTransId="{98ED6D21-37FA-4EA6-B7DB-295FB1B935E2}"/>
    <dgm:cxn modelId="{798402C8-C915-4111-AAB7-7F7F65E5AC81}" type="presOf" srcId="{FCE370C5-DD60-40B9-837B-08451E2A5AFB}" destId="{E52F717D-59FA-474B-85CE-71CAE26B11DA}" srcOrd="0" destOrd="0" presId="urn:microsoft.com/office/officeart/2008/layout/LinedList"/>
    <dgm:cxn modelId="{9F11C1D3-B605-4367-A8F8-AE8ABFCD58C3}" srcId="{2024C17B-DF33-4586-93AF-D659BC18EB96}" destId="{C6282FA9-437F-48E3-8105-D46D3383BCE0}" srcOrd="2" destOrd="0" parTransId="{E690742D-5A60-43E8-A021-66727A065BDD}" sibTransId="{16F2C7F0-C590-4D28-90D8-145443D73DDA}"/>
    <dgm:cxn modelId="{977124B6-BFF3-47BE-AB48-9F0A6DEF6320}" type="presOf" srcId="{176C4995-E8F7-4FD7-9AF5-76680D4544D3}" destId="{D0BF6201-473C-449F-9B7C-A52CD6E9DFF7}" srcOrd="0" destOrd="0" presId="urn:microsoft.com/office/officeart/2008/layout/LinedList"/>
    <dgm:cxn modelId="{508781F4-1523-4205-BABE-C0C1504BF6C7}" srcId="{2024C17B-DF33-4586-93AF-D659BC18EB96}" destId="{F74B6E73-ED50-4F40-B277-875CF530020E}" srcOrd="4" destOrd="0" parTransId="{50ACFDC9-F4F0-45C2-BB74-08B0AEB18C6A}" sibTransId="{DF1D29E2-581A-45DE-B8D1-DE198FF2B7C2}"/>
    <dgm:cxn modelId="{FAD1B4FF-CE24-48F3-AD76-A88252CA3B2A}" type="presOf" srcId="{F74B6E73-ED50-4F40-B277-875CF530020E}" destId="{A1E07F2B-CE25-456C-99D6-62A2E2FECC27}" srcOrd="0" destOrd="0" presId="urn:microsoft.com/office/officeart/2008/layout/LinedList"/>
    <dgm:cxn modelId="{73527CA1-35B0-488C-BBA8-4DA7F47F3C2A}" type="presOf" srcId="{2024C17B-DF33-4586-93AF-D659BC18EB96}" destId="{65B5F657-87B9-4DB8-859B-AFF33FAB75D0}" srcOrd="0" destOrd="0" presId="urn:microsoft.com/office/officeart/2008/layout/LinedList"/>
    <dgm:cxn modelId="{A152E8EB-7E77-4412-B7F8-19301071C33C}" type="presOf" srcId="{C6282FA9-437F-48E3-8105-D46D3383BCE0}" destId="{866125A6-199D-4FC9-9C4B-CF6DB46B7512}" srcOrd="0" destOrd="0" presId="urn:microsoft.com/office/officeart/2008/layout/LinedList"/>
    <dgm:cxn modelId="{1F1B3513-35C9-4F9B-A25D-4D4A022D63FB}" type="presOf" srcId="{0301E174-68B3-4C97-A7C5-790959FA7201}" destId="{9D2B73B6-7242-47CB-84B7-C522B1E25027}" srcOrd="0" destOrd="0" presId="urn:microsoft.com/office/officeart/2008/layout/LinedList"/>
    <dgm:cxn modelId="{D5808808-7169-44A3-A7BE-5B80E280B56A}" type="presOf" srcId="{FCA4FFDA-6FAE-41D7-A86C-94269BA32A9F}" destId="{DB4412D7-F149-49C4-B4B5-69704BF875FC}" srcOrd="0" destOrd="0" presId="urn:microsoft.com/office/officeart/2008/layout/LinedList"/>
    <dgm:cxn modelId="{226575D4-DAD4-4B1C-9BA1-C2BEE6131809}" srcId="{2024C17B-DF33-4586-93AF-D659BC18EB96}" destId="{FCA4FFDA-6FAE-41D7-A86C-94269BA32A9F}" srcOrd="5" destOrd="0" parTransId="{D9C4CA9D-09FA-43AE-B305-A7D2C5A850E4}" sibTransId="{9942CCDB-C4B6-45AC-972A-70CF5F25517D}"/>
    <dgm:cxn modelId="{A5FE8C50-961C-475C-BE82-01FC9F456802}" type="presParOf" srcId="{65B5F657-87B9-4DB8-859B-AFF33FAB75D0}" destId="{F643EDAB-A403-4E5F-B968-88BE88EAFD32}" srcOrd="0" destOrd="0" presId="urn:microsoft.com/office/officeart/2008/layout/LinedList"/>
    <dgm:cxn modelId="{709CACC8-79EC-4A67-AC06-0AD24DFF6873}" type="presParOf" srcId="{65B5F657-87B9-4DB8-859B-AFF33FAB75D0}" destId="{4CCF50D9-CB25-49CE-AB72-C5B50C777BE8}" srcOrd="1" destOrd="0" presId="urn:microsoft.com/office/officeart/2008/layout/LinedList"/>
    <dgm:cxn modelId="{6CD42F44-A074-4313-A4FA-92BB1CF54C93}" type="presParOf" srcId="{4CCF50D9-CB25-49CE-AB72-C5B50C777BE8}" destId="{A3D8DD48-6F3A-4477-82A3-C73D228114A2}" srcOrd="0" destOrd="0" presId="urn:microsoft.com/office/officeart/2008/layout/LinedList"/>
    <dgm:cxn modelId="{4FBA910F-AE57-4557-8707-009491FE04FE}" type="presParOf" srcId="{4CCF50D9-CB25-49CE-AB72-C5B50C777BE8}" destId="{C050DEE5-A523-4A52-B872-88FD60C225C4}" srcOrd="1" destOrd="0" presId="urn:microsoft.com/office/officeart/2008/layout/LinedList"/>
    <dgm:cxn modelId="{AD09ACA9-C4A3-43BE-BF57-217F97F34AA6}" type="presParOf" srcId="{65B5F657-87B9-4DB8-859B-AFF33FAB75D0}" destId="{39D7E1C6-6E54-4A54-8F77-54D96DB3E810}" srcOrd="2" destOrd="0" presId="urn:microsoft.com/office/officeart/2008/layout/LinedList"/>
    <dgm:cxn modelId="{E739B303-99B3-41B3-B5EF-408242EDC331}" type="presParOf" srcId="{65B5F657-87B9-4DB8-859B-AFF33FAB75D0}" destId="{53A1FD6D-4550-4524-AFF8-66D5906405D2}" srcOrd="3" destOrd="0" presId="urn:microsoft.com/office/officeart/2008/layout/LinedList"/>
    <dgm:cxn modelId="{436DF48D-F4A3-4C7F-B228-5B45594D9F5D}" type="presParOf" srcId="{53A1FD6D-4550-4524-AFF8-66D5906405D2}" destId="{9D2B73B6-7242-47CB-84B7-C522B1E25027}" srcOrd="0" destOrd="0" presId="urn:microsoft.com/office/officeart/2008/layout/LinedList"/>
    <dgm:cxn modelId="{E701EA88-415A-45E7-8D3E-389AA171409D}" type="presParOf" srcId="{53A1FD6D-4550-4524-AFF8-66D5906405D2}" destId="{0BCA98F7-930A-40C9-90E2-FE49798BB765}" srcOrd="1" destOrd="0" presId="urn:microsoft.com/office/officeart/2008/layout/LinedList"/>
    <dgm:cxn modelId="{FB39537B-FEA2-40D6-81D2-4266D16D6EC2}" type="presParOf" srcId="{65B5F657-87B9-4DB8-859B-AFF33FAB75D0}" destId="{D15BFF8E-7C7B-448C-AAF7-1A4EAA1A9AC0}" srcOrd="4" destOrd="0" presId="urn:microsoft.com/office/officeart/2008/layout/LinedList"/>
    <dgm:cxn modelId="{C2F7125D-2781-4CE5-BD6C-721878772E26}" type="presParOf" srcId="{65B5F657-87B9-4DB8-859B-AFF33FAB75D0}" destId="{7C6C0993-D83E-401D-8C48-0C7835A27BF4}" srcOrd="5" destOrd="0" presId="urn:microsoft.com/office/officeart/2008/layout/LinedList"/>
    <dgm:cxn modelId="{09857B7A-A9DE-4691-A33A-6F24BE65C198}" type="presParOf" srcId="{7C6C0993-D83E-401D-8C48-0C7835A27BF4}" destId="{866125A6-199D-4FC9-9C4B-CF6DB46B7512}" srcOrd="0" destOrd="0" presId="urn:microsoft.com/office/officeart/2008/layout/LinedList"/>
    <dgm:cxn modelId="{D8832461-161D-4F85-BEC9-313E150E8AAE}" type="presParOf" srcId="{7C6C0993-D83E-401D-8C48-0C7835A27BF4}" destId="{26FFE24D-4C3B-4404-9804-331B3035AD81}" srcOrd="1" destOrd="0" presId="urn:microsoft.com/office/officeart/2008/layout/LinedList"/>
    <dgm:cxn modelId="{41C55390-37FB-4C4A-BD9A-5B42CCBE279A}" type="presParOf" srcId="{65B5F657-87B9-4DB8-859B-AFF33FAB75D0}" destId="{50DB1C12-4C28-462B-8BFE-BEDFD8CD8A37}" srcOrd="6" destOrd="0" presId="urn:microsoft.com/office/officeart/2008/layout/LinedList"/>
    <dgm:cxn modelId="{9A8BB6A3-E230-4826-AACB-2E3BE79A79FD}" type="presParOf" srcId="{65B5F657-87B9-4DB8-859B-AFF33FAB75D0}" destId="{AAB3C180-3ED9-4325-955B-1D31F68E66C9}" srcOrd="7" destOrd="0" presId="urn:microsoft.com/office/officeart/2008/layout/LinedList"/>
    <dgm:cxn modelId="{81D5DAB7-58BB-49E9-88ED-DE2E261E7116}" type="presParOf" srcId="{AAB3C180-3ED9-4325-955B-1D31F68E66C9}" destId="{E52F717D-59FA-474B-85CE-71CAE26B11DA}" srcOrd="0" destOrd="0" presId="urn:microsoft.com/office/officeart/2008/layout/LinedList"/>
    <dgm:cxn modelId="{6C75023D-C73D-4F53-892E-4886B2FBAB52}" type="presParOf" srcId="{AAB3C180-3ED9-4325-955B-1D31F68E66C9}" destId="{EDCF4F72-156B-4C18-AD53-F98FA7239C50}" srcOrd="1" destOrd="0" presId="urn:microsoft.com/office/officeart/2008/layout/LinedList"/>
    <dgm:cxn modelId="{DE4C982A-EA6D-49CC-B668-FA9B42D41A75}" type="presParOf" srcId="{65B5F657-87B9-4DB8-859B-AFF33FAB75D0}" destId="{FBE9E972-270A-4EF4-BF67-54B6DA861A99}" srcOrd="8" destOrd="0" presId="urn:microsoft.com/office/officeart/2008/layout/LinedList"/>
    <dgm:cxn modelId="{369F3B2E-4C53-4B65-B1A3-E7B195DCA6C0}" type="presParOf" srcId="{65B5F657-87B9-4DB8-859B-AFF33FAB75D0}" destId="{16B1CCFA-F5D8-4E8E-9914-4F3C723C68A5}" srcOrd="9" destOrd="0" presId="urn:microsoft.com/office/officeart/2008/layout/LinedList"/>
    <dgm:cxn modelId="{C2487E33-0486-4B2D-A208-24D9B167646B}" type="presParOf" srcId="{16B1CCFA-F5D8-4E8E-9914-4F3C723C68A5}" destId="{A1E07F2B-CE25-456C-99D6-62A2E2FECC27}" srcOrd="0" destOrd="0" presId="urn:microsoft.com/office/officeart/2008/layout/LinedList"/>
    <dgm:cxn modelId="{9FC22A03-25AE-46A7-B79F-2D666D8BD06A}" type="presParOf" srcId="{16B1CCFA-F5D8-4E8E-9914-4F3C723C68A5}" destId="{8B743E1D-30A7-4E97-A9A8-2486C2A71DFD}" srcOrd="1" destOrd="0" presId="urn:microsoft.com/office/officeart/2008/layout/LinedList"/>
    <dgm:cxn modelId="{CCB92BBC-4648-4E90-86AF-2CC39CABA72D}" type="presParOf" srcId="{65B5F657-87B9-4DB8-859B-AFF33FAB75D0}" destId="{DCFDE5E4-2A73-48C6-9195-94386A4AFC40}" srcOrd="10" destOrd="0" presId="urn:microsoft.com/office/officeart/2008/layout/LinedList"/>
    <dgm:cxn modelId="{68AC7634-A05A-4A73-AA38-0E9C4D86D783}" type="presParOf" srcId="{65B5F657-87B9-4DB8-859B-AFF33FAB75D0}" destId="{51932785-753D-47A5-96CE-A23983F7F77A}" srcOrd="11" destOrd="0" presId="urn:microsoft.com/office/officeart/2008/layout/LinedList"/>
    <dgm:cxn modelId="{D68217BB-BA3F-4774-9B7A-B31C7AFD736B}" type="presParOf" srcId="{51932785-753D-47A5-96CE-A23983F7F77A}" destId="{DB4412D7-F149-49C4-B4B5-69704BF875FC}" srcOrd="0" destOrd="0" presId="urn:microsoft.com/office/officeart/2008/layout/LinedList"/>
    <dgm:cxn modelId="{8B0E8EC3-2468-4280-9AC8-7D5E8607122E}" type="presParOf" srcId="{51932785-753D-47A5-96CE-A23983F7F77A}" destId="{9D3C488A-7AD2-48D9-8497-623B56F730EB}" srcOrd="1" destOrd="0" presId="urn:microsoft.com/office/officeart/2008/layout/LinedList"/>
    <dgm:cxn modelId="{D50E3860-1101-43C0-BFA4-51DCDD69F870}" type="presParOf" srcId="{65B5F657-87B9-4DB8-859B-AFF33FAB75D0}" destId="{E640F1D3-AAF8-4088-AFD8-59081A16C4A4}" srcOrd="12" destOrd="0" presId="urn:microsoft.com/office/officeart/2008/layout/LinedList"/>
    <dgm:cxn modelId="{437A37AB-FA53-4C23-BE59-01900D16520A}" type="presParOf" srcId="{65B5F657-87B9-4DB8-859B-AFF33FAB75D0}" destId="{E166F238-ECE2-43ED-8697-256BCDBD4E92}" srcOrd="13" destOrd="0" presId="urn:microsoft.com/office/officeart/2008/layout/LinedList"/>
    <dgm:cxn modelId="{F2064E56-F121-4ED1-B1A3-8844CD4832DD}" type="presParOf" srcId="{E166F238-ECE2-43ED-8697-256BCDBD4E92}" destId="{D0BF6201-473C-449F-9B7C-A52CD6E9DFF7}" srcOrd="0" destOrd="0" presId="urn:microsoft.com/office/officeart/2008/layout/LinedList"/>
    <dgm:cxn modelId="{12EE86BB-C483-4378-8A8D-EE412ED07765}" type="presParOf" srcId="{E166F238-ECE2-43ED-8697-256BCDBD4E92}" destId="{9B26C7CB-FB39-432A-B455-582C4239230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3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1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316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627C810-CDAE-4F9C-8086-31048B3D05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07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20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10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67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06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11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04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28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8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A82C-0CEB-4303-9157-E1590E5634CB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E57C-9CD1-49BB-A10A-82992C2D6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44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Fašismus x nacismus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Totalitní režimy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93366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131410"/>
              </p:ext>
            </p:extLst>
          </p:nvPr>
        </p:nvGraphicFramePr>
        <p:xfrm>
          <a:off x="1194661" y="179462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Charakteristika fašismu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7255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58039395"/>
              </p:ext>
            </p:extLst>
          </p:nvPr>
        </p:nvGraphicFramePr>
        <p:xfrm>
          <a:off x="1194661" y="181012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3526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3817"/>
              </p:ext>
            </p:extLst>
          </p:nvPr>
        </p:nvGraphicFramePr>
        <p:xfrm>
          <a:off x="1375313" y="1869137"/>
          <a:ext cx="10515600" cy="3519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Znaky fašismu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1137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06889" y="3419475"/>
            <a:ext cx="4752975" cy="137789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dirty="0">
                <a:latin typeface="Arial" pitchFamily="34" charset="0"/>
              </a:rPr>
              <a:t>	</a:t>
            </a:r>
            <a:r>
              <a:rPr lang="cs-CZ" sz="2400" b="1" dirty="0"/>
              <a:t>Je totalitní ideologie oficiálně uplatňovaná diktaturou v Německu v letech 1933–1945 (tzv. Třetí říše)</a:t>
            </a:r>
          </a:p>
        </p:txBody>
      </p:sp>
      <p:pic>
        <p:nvPicPr>
          <p:cNvPr id="13316" name="Picture 4" descr="180px-Flag_of_Germany_193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9964" y="2424908"/>
            <a:ext cx="2865437" cy="1719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122549" y="4797370"/>
            <a:ext cx="782664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sz="2400" b="1" dirty="0">
                <a:latin typeface="+mn-lt"/>
                <a:cs typeface="Times New Roman" panose="02020603050405020304" pitchFamily="18" charset="0"/>
              </a:rPr>
              <a:t>Nacistická ideologie kombinuje prvky socialismu, nacionalismu, pangermanismu , fašismu, antisemitismu)</a:t>
            </a:r>
          </a:p>
          <a:p>
            <a:pPr eaLnBrk="1" hangingPunct="1"/>
            <a:endParaRPr lang="cs-CZ" altLang="cs-CZ" dirty="0">
              <a:latin typeface="Rockwell" panose="02060603020205020403" pitchFamily="18" charset="0"/>
            </a:endParaRPr>
          </a:p>
        </p:txBody>
      </p:sp>
      <p:sp>
        <p:nvSpPr>
          <p:cNvPr id="13318" name="TextovéPole 6"/>
          <p:cNvSpPr txBox="1">
            <a:spLocks noChangeArrowheads="1"/>
          </p:cNvSpPr>
          <p:nvPr/>
        </p:nvSpPr>
        <p:spPr bwMode="auto">
          <a:xfrm>
            <a:off x="9698039" y="4100882"/>
            <a:ext cx="487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č.4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b="1" dirty="0" smtClean="0">
                  <a:solidFill>
                    <a:schemeClr val="tx1"/>
                  </a:solidFill>
                </a:rPr>
                <a:t>                   </a:t>
              </a:r>
              <a:r>
                <a:rPr lang="cs-CZ" sz="4400" b="1" dirty="0" smtClean="0">
                  <a:solidFill>
                    <a:schemeClr val="tx1"/>
                  </a:solidFill>
                </a:rPr>
                <a:t>Symboly- nacismus</a:t>
              </a:r>
              <a:endParaRPr lang="cs-CZ" sz="4400" dirty="0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7308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88619444"/>
              </p:ext>
            </p:extLst>
          </p:nvPr>
        </p:nvGraphicFramePr>
        <p:xfrm>
          <a:off x="1070674" y="1100379"/>
          <a:ext cx="10677041" cy="5107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Znaky nacismu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46468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2297" y="1816248"/>
            <a:ext cx="4787685" cy="2175669"/>
          </a:xfrm>
        </p:spPr>
        <p:txBody>
          <a:bodyPr/>
          <a:lstStyle/>
          <a:p>
            <a:pPr eaLnBrk="1" hangingPunct="1"/>
            <a:r>
              <a:rPr lang="cs-CZ" altLang="cs-CZ" sz="2400" b="1" dirty="0"/>
              <a:t>78 000 000 OBĚTÍ</a:t>
            </a:r>
          </a:p>
          <a:p>
            <a:pPr eaLnBrk="1" hangingPunct="1"/>
            <a:r>
              <a:rPr lang="cs-CZ" altLang="cs-CZ" sz="2400" b="1" dirty="0"/>
              <a:t>56 000 000 2. SVĚT. VÁLKA</a:t>
            </a:r>
          </a:p>
          <a:p>
            <a:pPr eaLnBrk="1" hangingPunct="1"/>
            <a:r>
              <a:rPr lang="cs-CZ" altLang="cs-CZ" sz="2400" b="1" dirty="0"/>
              <a:t>20 000 000 Rusů, 6 000 000 Židů</a:t>
            </a:r>
          </a:p>
          <a:p>
            <a:pPr eaLnBrk="1" hangingPunct="1"/>
            <a:r>
              <a:rPr lang="cs-CZ" altLang="cs-CZ" sz="2400" b="1" dirty="0"/>
              <a:t>ŠOA</a:t>
            </a:r>
          </a:p>
        </p:txBody>
      </p:sp>
      <p:pic>
        <p:nvPicPr>
          <p:cNvPr id="2048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030" y="3237707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Obdélník 5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Nacismus - následky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" name="TextovéPole 7"/>
          <p:cNvSpPr txBox="1">
            <a:spLocks noChangeArrowheads="1"/>
          </p:cNvSpPr>
          <p:nvPr/>
        </p:nvSpPr>
        <p:spPr bwMode="auto">
          <a:xfrm>
            <a:off x="8322763" y="5413376"/>
            <a:ext cx="487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 smtClean="0"/>
              <a:t>č.5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995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66825" y="2213082"/>
            <a:ext cx="10515600" cy="218843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ŠOA</a:t>
            </a:r>
            <a:r>
              <a:rPr lang="cs-CZ" dirty="0" smtClean="0"/>
              <a:t> - hromadné </a:t>
            </a:r>
            <a:r>
              <a:rPr lang="cs-CZ" dirty="0"/>
              <a:t>vyvražďování Židů během druhé světové </a:t>
            </a:r>
            <a:r>
              <a:rPr lang="cs-CZ" dirty="0" smtClean="0"/>
              <a:t>války. </a:t>
            </a:r>
            <a:r>
              <a:rPr lang="cs-CZ" dirty="0"/>
              <a:t>Toto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hebrejské </a:t>
            </a:r>
            <a:r>
              <a:rPr lang="cs-CZ" dirty="0"/>
              <a:t>slovo má </a:t>
            </a:r>
            <a:r>
              <a:rPr lang="cs-CZ" dirty="0" smtClean="0"/>
              <a:t>význam </a:t>
            </a:r>
            <a:r>
              <a:rPr lang="cs-CZ" dirty="0"/>
              <a:t>„zničení“ nebo „velké neštěstí/zlo</a:t>
            </a:r>
            <a:r>
              <a:rPr lang="cs-CZ" dirty="0" smtClean="0"/>
              <a:t>“.</a:t>
            </a:r>
            <a:r>
              <a:rPr lang="cs-CZ" baseline="30000" dirty="0" smtClean="0"/>
              <a:t>3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HOLOKAUST</a:t>
            </a:r>
            <a:r>
              <a:rPr lang="cs-CZ" dirty="0" smtClean="0"/>
              <a:t> - </a:t>
            </a:r>
            <a:r>
              <a:rPr lang="cs-CZ" dirty="0"/>
              <a:t>systematické vyvražďování </a:t>
            </a:r>
            <a:r>
              <a:rPr lang="cs-CZ" dirty="0" smtClean="0"/>
              <a:t> </a:t>
            </a:r>
            <a:r>
              <a:rPr lang="cs-CZ" dirty="0"/>
              <a:t>etnických</a:t>
            </a:r>
            <a:r>
              <a:rPr lang="cs-CZ" dirty="0" smtClean="0"/>
              <a:t>, náboženských </a:t>
            </a:r>
            <a:r>
              <a:rPr lang="cs-CZ" dirty="0"/>
              <a:t>a </a:t>
            </a:r>
            <a:r>
              <a:rPr lang="cs-CZ" dirty="0" smtClean="0"/>
              <a:t>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politických skupin</a:t>
            </a:r>
            <a:r>
              <a:rPr lang="cs-CZ" baseline="30000" dirty="0"/>
              <a:t>4</a:t>
            </a:r>
            <a:r>
              <a:rPr lang="cs-CZ" dirty="0"/>
              <a:t> </a:t>
            </a:r>
            <a:r>
              <a:rPr lang="cs-CZ" dirty="0" smtClean="0"/>
              <a:t>. V překladu znamená „zápalná oběť“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ŠOA x Holocaust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6809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8224" y="1757362"/>
            <a:ext cx="5565775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/>
              <a:t>1780- jako pevnost- 2 části</a:t>
            </a:r>
          </a:p>
          <a:p>
            <a:pPr eaLnBrk="1" hangingPunct="1">
              <a:defRPr/>
            </a:pPr>
            <a:r>
              <a:rPr lang="cs-CZ" b="1" dirty="0"/>
              <a:t>nacházel se na hranicích protektorátu</a:t>
            </a:r>
          </a:p>
          <a:p>
            <a:pPr eaLnBrk="1" hangingPunct="1">
              <a:defRPr/>
            </a:pPr>
            <a:r>
              <a:rPr lang="cs-CZ" b="1" dirty="0"/>
              <a:t>žilo zde 7300 obyvatel - prošlo </a:t>
            </a:r>
          </a:p>
          <a:p>
            <a:pPr marL="0" indent="0">
              <a:buNone/>
              <a:defRPr/>
            </a:pPr>
            <a:r>
              <a:rPr lang="cs-CZ" b="1" dirty="0"/>
              <a:t>    155 000 lidí, 35 000  </a:t>
            </a:r>
            <a:r>
              <a:rPr lang="cs-CZ" b="1" dirty="0" smtClean="0"/>
              <a:t>zemřelo</a:t>
            </a:r>
            <a:endParaRPr lang="cs-CZ" b="1" dirty="0"/>
          </a:p>
          <a:p>
            <a:pPr eaLnBrk="1" hangingPunct="1">
              <a:defRPr/>
            </a:pPr>
            <a:r>
              <a:rPr lang="cs-CZ" b="1" dirty="0"/>
              <a:t>První transport - 24.11.1941</a:t>
            </a:r>
          </a:p>
          <a:p>
            <a:pPr eaLnBrk="1" hangingPunct="1">
              <a:defRPr/>
            </a:pPr>
            <a:endParaRPr lang="cs-CZ" sz="1800" dirty="0"/>
          </a:p>
        </p:txBody>
      </p:sp>
      <p:pic>
        <p:nvPicPr>
          <p:cNvPr id="27652" name="Picture 4" descr="terezi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04000" y="1757362"/>
            <a:ext cx="4038600" cy="4105275"/>
          </a:xfrm>
          <a:noFill/>
        </p:spPr>
      </p:pic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Obdélník 5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Terezín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" name="TextovéPole 7"/>
          <p:cNvSpPr txBox="1">
            <a:spLocks noChangeArrowheads="1"/>
          </p:cNvSpPr>
          <p:nvPr/>
        </p:nvSpPr>
        <p:spPr bwMode="auto">
          <a:xfrm>
            <a:off x="8379483" y="5862637"/>
            <a:ext cx="487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 smtClean="0"/>
              <a:t>č.6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331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6023675" cy="4525963"/>
          </a:xfrm>
        </p:spPr>
        <p:txBody>
          <a:bodyPr/>
          <a:lstStyle/>
          <a:p>
            <a:pPr eaLnBrk="1" hangingPunct="1"/>
            <a:r>
              <a:rPr lang="cs-CZ" altLang="cs-CZ" dirty="0"/>
              <a:t>Zavazadlo 50 kg</a:t>
            </a:r>
          </a:p>
          <a:p>
            <a:pPr eaLnBrk="1" hangingPunct="1"/>
            <a:r>
              <a:rPr lang="cs-CZ" altLang="cs-CZ" dirty="0"/>
              <a:t>Členové rodin žili odděleně</a:t>
            </a:r>
          </a:p>
          <a:p>
            <a:pPr eaLnBrk="1" hangingPunct="1"/>
            <a:r>
              <a:rPr lang="cs-CZ" altLang="cs-CZ" dirty="0"/>
              <a:t>Nedostatek hygieny, jídla</a:t>
            </a:r>
          </a:p>
          <a:p>
            <a:pPr eaLnBrk="1" hangingPunct="1"/>
            <a:r>
              <a:rPr lang="cs-CZ" altLang="cs-CZ" dirty="0"/>
              <a:t>Mnoho nemocí, hmyzu, epidemie tyfu, </a:t>
            </a:r>
          </a:p>
          <a:p>
            <a:pPr eaLnBrk="1" hangingPunct="1"/>
            <a:r>
              <a:rPr lang="cs-CZ" altLang="cs-CZ" dirty="0"/>
              <a:t>Židé z Evropy</a:t>
            </a:r>
          </a:p>
          <a:p>
            <a:pPr eaLnBrk="1" hangingPunct="1"/>
            <a:r>
              <a:rPr lang="cs-CZ" altLang="cs-CZ" dirty="0"/>
              <a:t>Židovská samospráva</a:t>
            </a:r>
          </a:p>
          <a:p>
            <a:pPr eaLnBrk="1" hangingPunct="1"/>
            <a:r>
              <a:rPr lang="cs-CZ" altLang="cs-CZ" dirty="0"/>
              <a:t>Evakuační transporty</a:t>
            </a:r>
          </a:p>
          <a:p>
            <a:endParaRPr lang="cs-CZ" altLang="cs-CZ" dirty="0" smtClean="0"/>
          </a:p>
        </p:txBody>
      </p:sp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Obdélník 5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Terezín - ghetto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" name="TextovéPole 7"/>
          <p:cNvSpPr txBox="1">
            <a:spLocks noChangeArrowheads="1"/>
          </p:cNvSpPr>
          <p:nvPr/>
        </p:nvSpPr>
        <p:spPr bwMode="auto">
          <a:xfrm>
            <a:off x="8569849" y="5323749"/>
            <a:ext cx="4821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 smtClean="0"/>
              <a:t>č.7</a:t>
            </a:r>
            <a:endParaRPr lang="cs-CZ" altLang="cs-CZ" dirty="0"/>
          </a:p>
        </p:txBody>
      </p:sp>
      <p:pic>
        <p:nvPicPr>
          <p:cNvPr id="2050" name="Picture 2" descr="http://czechfolks.com/plus/wp-content/uploads/2009/12/terezinske-de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274" y="2140971"/>
            <a:ext cx="4355271" cy="310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60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78441" y="2711558"/>
            <a:ext cx="5946183" cy="2196884"/>
          </a:xfrm>
        </p:spPr>
        <p:txBody>
          <a:bodyPr/>
          <a:lstStyle/>
          <a:p>
            <a:r>
              <a:rPr lang="cs-CZ" altLang="cs-CZ" dirty="0" smtClean="0"/>
              <a:t>Věznice gestapa</a:t>
            </a:r>
          </a:p>
          <a:p>
            <a:r>
              <a:rPr lang="cs-CZ" altLang="cs-CZ" dirty="0" smtClean="0"/>
              <a:t>Dozorci - Heinrich Jöckel, Stefan Rojko</a:t>
            </a:r>
          </a:p>
          <a:p>
            <a:r>
              <a:rPr lang="cs-CZ" altLang="cs-CZ" dirty="0" smtClean="0"/>
              <a:t>Speciální „režim“ pro Židy</a:t>
            </a:r>
          </a:p>
          <a:p>
            <a:r>
              <a:rPr lang="cs-CZ" altLang="cs-CZ" dirty="0" smtClean="0"/>
              <a:t>Po válce internační tábor pro Němce</a:t>
            </a:r>
          </a:p>
        </p:txBody>
      </p:sp>
      <p:pic>
        <p:nvPicPr>
          <p:cNvPr id="29700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3556" y="1600200"/>
            <a:ext cx="4038600" cy="4421188"/>
          </a:xfrm>
        </p:spPr>
      </p:pic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Obdélník 5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Terezín – Malá pevnost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" name="TextovéPole 7"/>
          <p:cNvSpPr txBox="1">
            <a:spLocks noChangeArrowheads="1"/>
          </p:cNvSpPr>
          <p:nvPr/>
        </p:nvSpPr>
        <p:spPr bwMode="auto">
          <a:xfrm>
            <a:off x="8879815" y="6021388"/>
            <a:ext cx="487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 smtClean="0"/>
              <a:t>č.8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59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52625" y="2721084"/>
            <a:ext cx="9144000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„</a:t>
            </a:r>
            <a:r>
              <a:rPr lang="cs-CZ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Nemůžeme pochopit jedno, aniž bychom se zabývali druhým, natolik jsou vzájemně závislé ve svých reprezentacích, ve svých vášních a v celkové historické realitě…“ </a:t>
            </a:r>
            <a:r>
              <a:rPr lang="cs-CZ" sz="28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1</a:t>
            </a:r>
            <a:r>
              <a:rPr lang="cs-CZ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      </a:t>
            </a: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(Francois FURET o komunismu a nacismu)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Obdélník 1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" name="Obdélník 2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244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1525" y="1000124"/>
            <a:ext cx="10533682" cy="58578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1400" b="1" dirty="0">
                <a:latin typeface="Arial" pitchFamily="34" charset="0"/>
              </a:rPr>
              <a:t>Citace:</a:t>
            </a:r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cs-CZ" sz="1400" dirty="0">
                <a:latin typeface="Arial" pitchFamily="34" charset="0"/>
              </a:rPr>
              <a:t>Totalitarismus v zásadních obrysech . 2014. </a:t>
            </a:r>
            <a:r>
              <a:rPr lang="en-US" sz="1400" dirty="0">
                <a:latin typeface="Arial" pitchFamily="34" charset="0"/>
              </a:rPr>
              <a:t>[</a:t>
            </a:r>
            <a:r>
              <a:rPr lang="cs-CZ" sz="1400" dirty="0">
                <a:latin typeface="Arial" pitchFamily="34" charset="0"/>
              </a:rPr>
              <a:t>14-03-03</a:t>
            </a:r>
            <a:r>
              <a:rPr lang="en-US" sz="1400" dirty="0">
                <a:latin typeface="Arial" pitchFamily="34" charset="0"/>
              </a:rPr>
              <a:t>]</a:t>
            </a:r>
            <a:r>
              <a:rPr lang="cs-CZ" sz="1400" dirty="0">
                <a:latin typeface="Arial" pitchFamily="34" charset="0"/>
              </a:rPr>
              <a:t>. Dostupné z: file:///C:/Users/manak/Downloads/Totalitarismus_v_zasadnich_obrysech.pdf</a:t>
            </a:r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cs-CZ" sz="1400" dirty="0">
                <a:latin typeface="Arial" pitchFamily="34" charset="0"/>
              </a:rPr>
              <a:t>(</a:t>
            </a:r>
            <a:r>
              <a:rPr lang="cs-CZ" sz="1400" u="sng" dirty="0">
                <a:latin typeface="Arial" pitchFamily="34" charset="0"/>
              </a:rPr>
              <a:t>PAXTON, Robert O.</a:t>
            </a:r>
            <a:r>
              <a:rPr lang="cs-CZ" sz="1400" dirty="0">
                <a:latin typeface="Arial" pitchFamily="34" charset="0"/>
              </a:rPr>
              <a:t>. </a:t>
            </a:r>
            <a:r>
              <a:rPr lang="cs-CZ" sz="1400" i="1" dirty="0">
                <a:latin typeface="Arial" pitchFamily="34" charset="0"/>
              </a:rPr>
              <a:t>Anatomie fašismu</a:t>
            </a:r>
            <a:r>
              <a:rPr lang="cs-CZ" sz="1400" dirty="0">
                <a:latin typeface="Arial" pitchFamily="34" charset="0"/>
              </a:rPr>
              <a:t>. Praha : Nakladatelství Lidové noviny, 2007</a:t>
            </a:r>
            <a:r>
              <a:rPr lang="cs-CZ" sz="1400" dirty="0" smtClean="0">
                <a:latin typeface="Arial" pitchFamily="34" charset="0"/>
              </a:rPr>
              <a:t>).</a:t>
            </a:r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cs-CZ" sz="1400" dirty="0" smtClean="0">
                <a:latin typeface="Arial" pitchFamily="34" charset="0"/>
              </a:rPr>
              <a:t>ŠOA. 2014.</a:t>
            </a:r>
            <a:r>
              <a:rPr lang="cs-CZ" sz="1400" dirty="0">
                <a:latin typeface="Arial" pitchFamily="34" charset="0"/>
              </a:rPr>
              <a:t> . </a:t>
            </a:r>
            <a:r>
              <a:rPr lang="en-US" sz="1400" dirty="0">
                <a:latin typeface="Arial" pitchFamily="34" charset="0"/>
              </a:rPr>
              <a:t>[</a:t>
            </a:r>
            <a:r>
              <a:rPr lang="cs-CZ" sz="1400" dirty="0">
                <a:latin typeface="Arial" pitchFamily="34" charset="0"/>
              </a:rPr>
              <a:t>cit.14-03-03</a:t>
            </a:r>
            <a:r>
              <a:rPr lang="en-US" sz="1400" dirty="0">
                <a:latin typeface="Arial" pitchFamily="34" charset="0"/>
              </a:rPr>
              <a:t>]</a:t>
            </a:r>
            <a:r>
              <a:rPr lang="cs-CZ" sz="1400" dirty="0" smtClean="0">
                <a:latin typeface="Arial" pitchFamily="34" charset="0"/>
              </a:rPr>
              <a:t>.Dostupné z: http</a:t>
            </a:r>
            <a:r>
              <a:rPr lang="cs-CZ" sz="1400" dirty="0">
                <a:latin typeface="Arial" pitchFamily="34" charset="0"/>
              </a:rPr>
              <a:t>://www.annefrankguide.net/cs-CZ/bronnenbank.asp?oid=2813</a:t>
            </a:r>
            <a:endParaRPr lang="cs-CZ" sz="1400" dirty="0" smtClean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cs-CZ" sz="1400" dirty="0" smtClean="0">
                <a:latin typeface="Arial" pitchFamily="34" charset="0"/>
              </a:rPr>
              <a:t>Holokaust. 2014. </a:t>
            </a:r>
            <a:r>
              <a:rPr lang="cs-CZ" sz="1400" dirty="0">
                <a:latin typeface="Arial" pitchFamily="34" charset="0"/>
              </a:rPr>
              <a:t>. </a:t>
            </a:r>
            <a:r>
              <a:rPr lang="en-US" sz="1400" dirty="0" smtClean="0">
                <a:latin typeface="Arial" pitchFamily="34" charset="0"/>
              </a:rPr>
              <a:t>[</a:t>
            </a:r>
            <a:r>
              <a:rPr lang="cs-CZ" sz="1400" dirty="0" smtClean="0">
                <a:latin typeface="Arial" pitchFamily="34" charset="0"/>
              </a:rPr>
              <a:t>cit.14-03-03</a:t>
            </a:r>
            <a:r>
              <a:rPr lang="en-US" sz="1400" dirty="0" smtClean="0">
                <a:latin typeface="Arial" pitchFamily="34" charset="0"/>
              </a:rPr>
              <a:t>]</a:t>
            </a:r>
            <a:r>
              <a:rPr lang="cs-CZ" sz="1400" dirty="0" smtClean="0">
                <a:latin typeface="Arial" pitchFamily="34" charset="0"/>
              </a:rPr>
              <a:t>.  </a:t>
            </a:r>
            <a:r>
              <a:rPr lang="cs-CZ" sz="1400" dirty="0">
                <a:latin typeface="Arial" pitchFamily="34" charset="0"/>
              </a:rPr>
              <a:t>Dostupné z: http://</a:t>
            </a:r>
            <a:r>
              <a:rPr lang="cs-CZ" sz="1400" dirty="0" smtClean="0">
                <a:latin typeface="Arial" pitchFamily="34" charset="0"/>
              </a:rPr>
              <a:t>cs.wikipedia.org/wiki/Holokaust</a:t>
            </a:r>
            <a:endParaRPr lang="cs-CZ" sz="1400" dirty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b="1" dirty="0">
                <a:latin typeface="Arial" pitchFamily="34" charset="0"/>
              </a:rPr>
              <a:t>Obrázky: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>
                <a:latin typeface="Arial" pitchFamily="34" charset="0"/>
              </a:rPr>
              <a:t>č. 1. Historie fašismu. 2014. Dostupné z: http://internetovy-obchod.msbox.cz/FotoCache/60/160x160/historie-fasismu-cast-prvni-zrod-zla-v-italii-117172.jpg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>
                <a:latin typeface="Arial" pitchFamily="34" charset="0"/>
              </a:rPr>
              <a:t>č.2 Svazky. 2014. Dostupné z: https://lh3.googleusercontent.com/-opuG8XQYZTs/UmDSkf8PXcI/AAAAAAAAAwU/gdONhRqw_Ic/w305-h612-no/Fasces_%2528PSF%2529.png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>
                <a:latin typeface="Arial" pitchFamily="34" charset="0"/>
              </a:rPr>
              <a:t>č.3. 2014. Dostupné z: http://bigbloger.lidovky.cz/blog/2034/87910/clanok_foto_694.jpg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>
                <a:latin typeface="Arial" pitchFamily="34" charset="0"/>
              </a:rPr>
              <a:t>č.4. Nacismus. 2014. Dostupné z: http://upload.wikimedia.org/wikipedia/commons/thumb/c/cf/Flag_of_the_NSDAP_(1920%E2%80%931945).svg/220px-Flag_of_the_NSDAP_(1920%E2%80%931945).</a:t>
            </a:r>
            <a:r>
              <a:rPr lang="cs-CZ" sz="1400" dirty="0" smtClean="0">
                <a:latin typeface="Arial" pitchFamily="34" charset="0"/>
              </a:rPr>
              <a:t>svg.png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 smtClean="0">
                <a:latin typeface="Arial" pitchFamily="34" charset="0"/>
              </a:rPr>
              <a:t>č.5. Jude. 2014. </a:t>
            </a:r>
            <a:r>
              <a:rPr lang="cs-CZ" sz="1400" dirty="0">
                <a:latin typeface="Arial" pitchFamily="34" charset="0"/>
              </a:rPr>
              <a:t>Dostupné z: http://</a:t>
            </a:r>
            <a:r>
              <a:rPr lang="cs-CZ" sz="1400" dirty="0" smtClean="0">
                <a:latin typeface="Arial" pitchFamily="34" charset="0"/>
              </a:rPr>
              <a:t>www.znakyznackyznameni.cz/000_zzz/hvezda/judenstern.jpg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 smtClean="0">
                <a:latin typeface="Arial" pitchFamily="34" charset="0"/>
              </a:rPr>
              <a:t>č.6. Terezín. 2014. </a:t>
            </a:r>
            <a:r>
              <a:rPr lang="cs-CZ" sz="1400" dirty="0">
                <a:latin typeface="Arial" pitchFamily="34" charset="0"/>
              </a:rPr>
              <a:t>Dostupné z: http://</a:t>
            </a:r>
            <a:r>
              <a:rPr lang="cs-CZ" sz="1400" dirty="0" smtClean="0">
                <a:latin typeface="Arial" pitchFamily="34" charset="0"/>
              </a:rPr>
              <a:t>www.hotel-cascade.cz/wp-content/uploads/2012/12/terezin.jpg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 smtClean="0">
                <a:latin typeface="Arial" pitchFamily="34" charset="0"/>
              </a:rPr>
              <a:t>č.7. Ghetto- 2014. </a:t>
            </a:r>
            <a:r>
              <a:rPr lang="cs-CZ" sz="1400" dirty="0">
                <a:latin typeface="Arial" pitchFamily="34" charset="0"/>
              </a:rPr>
              <a:t>Dostupné z:http://</a:t>
            </a:r>
            <a:r>
              <a:rPr lang="cs-CZ" sz="1400" dirty="0" smtClean="0">
                <a:latin typeface="Arial" pitchFamily="34" charset="0"/>
              </a:rPr>
              <a:t>czechfolks.com/plus/wp-content/uploads/2009/12/terezinske-deti.jpg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1400" dirty="0" smtClean="0">
                <a:latin typeface="Arial" pitchFamily="34" charset="0"/>
              </a:rPr>
              <a:t>č.8. Malá pevnost. 2014. </a:t>
            </a:r>
            <a:r>
              <a:rPr lang="cs-CZ" sz="1400" dirty="0">
                <a:latin typeface="Arial" pitchFamily="34" charset="0"/>
              </a:rPr>
              <a:t>Dostupné z: http://www.stopin-praha.cz/images/articles/terezin.jpg</a:t>
            </a:r>
          </a:p>
          <a:p>
            <a:pPr>
              <a:buFont typeface="Wingdings" panose="05000000000000000000" pitchFamily="2" charset="2"/>
              <a:buAutoNum type="arabicPeriod"/>
              <a:defRPr/>
            </a:pPr>
            <a:endParaRPr lang="cs-CZ" sz="16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Zdroje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1507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66825" y="1856623"/>
            <a:ext cx="10515600" cy="22194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i="1" dirty="0">
                <a:solidFill>
                  <a:schemeClr val="hlink"/>
                </a:solidFill>
              </a:rPr>
              <a:t>nedemokratická, autoritativní forma vlády</a:t>
            </a:r>
            <a:r>
              <a:rPr lang="cs-CZ" altLang="cs-CZ" b="1" dirty="0"/>
              <a:t> ( masivní ideologická propaganda, teror a brutalita)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i="1" dirty="0">
                <a:solidFill>
                  <a:schemeClr val="hlink"/>
                </a:solidFill>
              </a:rPr>
              <a:t>usiluje o „totální“, naprostou moc</a:t>
            </a:r>
            <a:r>
              <a:rPr lang="cs-CZ" altLang="cs-CZ" b="1" dirty="0"/>
              <a:t> (zasahuje do všech stránek veřejného života a vylučuje z něho ty, kteří nejsou schopni či ochotni akceptovat jeho ideologizovanou podobu </a:t>
            </a:r>
            <a:r>
              <a:rPr lang="cs-CZ" altLang="cs-CZ" b="1" dirty="0" smtClean="0"/>
              <a:t>)</a:t>
            </a:r>
            <a:endParaRPr lang="cs-CZ" altLang="cs-CZ" b="1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altLang="cs-CZ" sz="4400" b="1" dirty="0" smtClean="0">
                  <a:solidFill>
                    <a:schemeClr val="tx1"/>
                  </a:solidFill>
                </a:rPr>
                <a:t>        Totalita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TextovéPole 2"/>
          <p:cNvSpPr txBox="1"/>
          <p:nvPr/>
        </p:nvSpPr>
        <p:spPr>
          <a:xfrm>
            <a:off x="4024870" y="5687877"/>
            <a:ext cx="524682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2800" b="1" i="1" dirty="0" smtClean="0">
                <a:solidFill>
                  <a:schemeClr val="hlink"/>
                </a:solidFill>
              </a:rPr>
              <a:t>Fašizmus, nacizmus a komunizmus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24870" y="4620356"/>
            <a:ext cx="499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2800" b="1" dirty="0"/>
              <a:t>T</a:t>
            </a:r>
            <a:r>
              <a:rPr lang="cs-CZ" altLang="cs-CZ" sz="2800" b="1" dirty="0" smtClean="0"/>
              <a:t>otalita vyžaduje aktivní souhlas</a:t>
            </a:r>
          </a:p>
        </p:txBody>
      </p:sp>
    </p:spTree>
    <p:extLst>
      <p:ext uri="{BB962C8B-B14F-4D97-AF65-F5344CB8AC3E}">
        <p14:creationId xmlns:p14="http://schemas.microsoft.com/office/powerpoint/2010/main" val="40333087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825" y="2224841"/>
            <a:ext cx="10515600" cy="2808368"/>
          </a:xfrm>
        </p:spPr>
        <p:txBody>
          <a:bodyPr>
            <a:noAutofit/>
          </a:bodyPr>
          <a:lstStyle/>
          <a:p>
            <a:pPr marL="0" indent="0" algn="just" eaLnBrk="1" hangingPunct="1">
              <a:buNone/>
            </a:pPr>
            <a:r>
              <a:rPr lang="cs-CZ" altLang="cs-CZ" b="1" dirty="0" smtClean="0"/>
              <a:t>Totalitární </a:t>
            </a:r>
            <a:r>
              <a:rPr lang="cs-CZ" altLang="cs-CZ" b="1" dirty="0"/>
              <a:t>režimy </a:t>
            </a:r>
            <a:r>
              <a:rPr lang="cs-CZ" altLang="cs-CZ" b="1" dirty="0" smtClean="0">
                <a:solidFill>
                  <a:schemeClr val="hlink"/>
                </a:solidFill>
              </a:rPr>
              <a:t>drží </a:t>
            </a:r>
            <a:r>
              <a:rPr lang="cs-CZ" altLang="cs-CZ" b="1" dirty="0">
                <a:solidFill>
                  <a:schemeClr val="hlink"/>
                </a:solidFill>
              </a:rPr>
              <a:t>politickou moc</a:t>
            </a:r>
            <a:r>
              <a:rPr lang="cs-CZ" altLang="cs-CZ" b="1" dirty="0"/>
              <a:t>  skrze </a:t>
            </a:r>
            <a:r>
              <a:rPr lang="cs-CZ" altLang="cs-CZ" b="1" dirty="0">
                <a:solidFill>
                  <a:schemeClr val="hlink"/>
                </a:solidFill>
              </a:rPr>
              <a:t>ideologii a</a:t>
            </a:r>
            <a:r>
              <a:rPr lang="cs-CZ" altLang="cs-CZ" b="1" dirty="0"/>
              <a:t> </a:t>
            </a:r>
            <a:r>
              <a:rPr lang="cs-CZ" altLang="cs-CZ" b="1" dirty="0">
                <a:solidFill>
                  <a:schemeClr val="hlink"/>
                </a:solidFill>
              </a:rPr>
              <a:t>propagandu </a:t>
            </a:r>
            <a:r>
              <a:rPr lang="cs-CZ" altLang="cs-CZ" b="1" dirty="0"/>
              <a:t>šířenou přes státem ovládaná média a </a:t>
            </a:r>
            <a:r>
              <a:rPr lang="cs-CZ" altLang="cs-CZ" b="1" dirty="0">
                <a:solidFill>
                  <a:schemeClr val="hlink"/>
                </a:solidFill>
              </a:rPr>
              <a:t>kult </a:t>
            </a:r>
            <a:r>
              <a:rPr lang="cs-CZ" altLang="cs-CZ" b="1" dirty="0" smtClean="0">
                <a:solidFill>
                  <a:schemeClr val="hlink"/>
                </a:solidFill>
              </a:rPr>
              <a:t>osobnosti.</a:t>
            </a:r>
            <a:endParaRPr lang="cs-CZ" altLang="cs-CZ" b="1" dirty="0"/>
          </a:p>
          <a:p>
            <a:pPr marL="0" indent="0" eaLnBrk="1" hangingPunct="1">
              <a:buNone/>
            </a:pPr>
            <a:r>
              <a:rPr lang="cs-CZ" altLang="cs-CZ" b="1" dirty="0" smtClean="0"/>
              <a:t>Totalitní </a:t>
            </a:r>
            <a:r>
              <a:rPr lang="cs-CZ" altLang="cs-CZ" b="1" dirty="0"/>
              <a:t>stát </a:t>
            </a:r>
            <a:r>
              <a:rPr lang="cs-CZ" altLang="cs-CZ" b="1" dirty="0" smtClean="0"/>
              <a:t>plně:</a:t>
            </a:r>
            <a:endParaRPr lang="cs-CZ" altLang="cs-CZ" b="1" dirty="0"/>
          </a:p>
          <a:p>
            <a:pPr eaLnBrk="1" hangingPunct="1"/>
            <a:r>
              <a:rPr lang="cs-CZ" altLang="cs-CZ" b="1" dirty="0"/>
              <a:t> </a:t>
            </a:r>
            <a:r>
              <a:rPr lang="cs-CZ" altLang="cs-CZ" b="1" dirty="0">
                <a:solidFill>
                  <a:schemeClr val="hlink"/>
                </a:solidFill>
              </a:rPr>
              <a:t>ovládá ekonomiku</a:t>
            </a:r>
            <a:r>
              <a:rPr lang="cs-CZ" altLang="cs-CZ" b="1" dirty="0"/>
              <a:t> </a:t>
            </a:r>
          </a:p>
          <a:p>
            <a:pPr eaLnBrk="1" hangingPunct="1"/>
            <a:r>
              <a:rPr lang="cs-CZ" altLang="cs-CZ" b="1" dirty="0">
                <a:solidFill>
                  <a:schemeClr val="hlink"/>
                </a:solidFill>
              </a:rPr>
              <a:t>potlačuje svobodu slova </a:t>
            </a:r>
          </a:p>
          <a:p>
            <a:pPr eaLnBrk="1" hangingPunct="1"/>
            <a:r>
              <a:rPr lang="cs-CZ" altLang="cs-CZ" b="1" dirty="0">
                <a:solidFill>
                  <a:schemeClr val="hlink"/>
                </a:solidFill>
              </a:rPr>
              <a:t>potlačuje kritiku režimu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Obdélník 5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altLang="cs-CZ" sz="4400" b="1" dirty="0" smtClean="0">
                  <a:solidFill>
                    <a:schemeClr val="tx1"/>
                  </a:solidFill>
                </a:rPr>
                <a:t>        Totalita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6717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124745"/>
          <a:ext cx="9144000" cy="5399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400050"/>
            <a:ext cx="857250" cy="64579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Obdélník 6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939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Fašismus x nacismus - důvody vzniku</a:t>
            </a:r>
          </a:p>
        </p:txBody>
      </p:sp>
    </p:spTree>
    <p:extLst>
      <p:ext uri="{BB962C8B-B14F-4D97-AF65-F5344CB8AC3E}">
        <p14:creationId xmlns:p14="http://schemas.microsoft.com/office/powerpoint/2010/main" val="206865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142368-9D4E-4992-A30D-BFC73ABC5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3D142368-9D4E-4992-A30D-BFC73ABC5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3D142368-9D4E-4992-A30D-BFC73ABC5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3D142368-9D4E-4992-A30D-BFC73ABC5F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7A4176-EDC4-4A8C-870A-877222ED9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graphicEl>
                                              <a:dgm id="{F67A4176-EDC4-4A8C-870A-877222ED9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F67A4176-EDC4-4A8C-870A-877222ED9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F67A4176-EDC4-4A8C-870A-877222ED9C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46C8FB-E7B8-412B-9951-24BE5C4E0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C546C8FB-E7B8-412B-9951-24BE5C4E0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C546C8FB-E7B8-412B-9951-24BE5C4E0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C546C8FB-E7B8-412B-9951-24BE5C4E0F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9F62D2-86AA-46F0-892C-A2CDD9DFFC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669F62D2-86AA-46F0-892C-A2CDD9DFFC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669F62D2-86AA-46F0-892C-A2CDD9DFFC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669F62D2-86AA-46F0-892C-A2CDD9DFFC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E42473-2FA9-49BB-97A8-9A576DBD3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04E42473-2FA9-49BB-97A8-9A576DBD3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04E42473-2FA9-49BB-97A8-9A576DBD3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04E42473-2FA9-49BB-97A8-9A576DBD31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95959" y="1861353"/>
            <a:ext cx="9144000" cy="39703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cs-CZ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„Způsob politického jednání vyznačujícího se obsesivními (vtíravé) představami o rozkladu společenství, o národním potupení, o tom, že se národ stal obětí, a kompenzačními kulty sjednocení, síly a ryzosti, v nichž masová politická strana složená z militantních nacionalistů nepříliš spokojeně, ovšem výkonně spolupracující s tradičními elitami, opouští demokratické svobody a za pomoci spásného násilí a bez jakýchkoli etických nebo zákonných omezení usiluje o vnitřní očistu a vnější expanzi.“</a:t>
            </a:r>
            <a:r>
              <a:rPr lang="cs-CZ" sz="28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Obdélník 5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100"/>
            <a:ext cx="10515600" cy="796925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latin typeface="+mn-lt"/>
              </a:rPr>
              <a:t>Definice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56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2135189" y="2347913"/>
            <a:ext cx="5400675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cs-CZ" altLang="cs-CZ" sz="2400" b="1" dirty="0">
                <a:latin typeface="+mn-lt"/>
                <a:cs typeface="Times New Roman" panose="02020603050405020304" pitchFamily="18" charset="0"/>
              </a:rPr>
              <a:t> Pocit pošlapané národní hrdosti </a:t>
            </a:r>
            <a:br>
              <a:rPr lang="cs-CZ" altLang="cs-CZ" sz="2400" b="1" dirty="0">
                <a:latin typeface="+mn-lt"/>
                <a:cs typeface="Times New Roman" panose="02020603050405020304" pitchFamily="18" charset="0"/>
              </a:rPr>
            </a:br>
            <a:r>
              <a:rPr lang="cs-CZ" altLang="cs-CZ" sz="2400" b="1" dirty="0">
                <a:latin typeface="+mn-lt"/>
                <a:cs typeface="Times New Roman" panose="02020603050405020304" pitchFamily="18" charset="0"/>
              </a:rPr>
              <a:t>       („poražení mezi vítězi“)</a:t>
            </a:r>
          </a:p>
          <a:p>
            <a:pPr eaLnBrk="1" hangingPunct="1">
              <a:buFontTx/>
              <a:buChar char="•"/>
            </a:pPr>
            <a:endParaRPr lang="cs-CZ" altLang="cs-CZ" sz="2400" b="1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latin typeface="+mn-lt"/>
                <a:cs typeface="Times New Roman" panose="02020603050405020304" pitchFamily="18" charset="0"/>
              </a:rPr>
              <a:t> Pocit poválečné hospodářské nejistoty</a:t>
            </a:r>
          </a:p>
          <a:p>
            <a:pPr eaLnBrk="1" hangingPunct="1">
              <a:buFontTx/>
              <a:buChar char="•"/>
            </a:pPr>
            <a:endParaRPr lang="cs-CZ" altLang="cs-CZ" sz="2400" b="1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latin typeface="+mn-lt"/>
                <a:cs typeface="Times New Roman" panose="02020603050405020304" pitchFamily="18" charset="0"/>
              </a:rPr>
              <a:t> Poválečné politické nejistoty – </a:t>
            </a:r>
            <a:r>
              <a:rPr lang="cs-CZ" altLang="cs-CZ" sz="2400" dirty="0">
                <a:latin typeface="+mn-lt"/>
                <a:cs typeface="Times New Roman" panose="02020603050405020304" pitchFamily="18" charset="0"/>
              </a:rPr>
              <a:t>obavy ze socialistického převratu, revoluce a občanské války </a:t>
            </a:r>
          </a:p>
          <a:p>
            <a:pPr eaLnBrk="1" hangingPunct="1">
              <a:buFontTx/>
              <a:buChar char="•"/>
            </a:pPr>
            <a:endParaRPr lang="cs-CZ" altLang="cs-CZ" sz="2400" b="1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latin typeface="+mn-lt"/>
                <a:cs typeface="Times New Roman" panose="02020603050405020304" pitchFamily="18" charset="0"/>
              </a:rPr>
              <a:t> Nekritická láska k vlastnímu národu </a:t>
            </a:r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8453438" y="0"/>
            <a:ext cx="2214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1"/>
                </a:solidFill>
              </a:rPr>
              <a:t>www.modernidejiny.cz</a:t>
            </a:r>
          </a:p>
        </p:txBody>
      </p:sp>
      <p:pic>
        <p:nvPicPr>
          <p:cNvPr id="9221" name="Picture 7" descr="http://internetovy-obchod.msbox.cz/FotoCache/60/160x160/historie-fasismu-cast-prvni-zrod-zla-v-italii-1171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668" y="2847411"/>
            <a:ext cx="196691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ovéPole 6"/>
          <p:cNvSpPr txBox="1">
            <a:spLocks noChangeArrowheads="1"/>
          </p:cNvSpPr>
          <p:nvPr/>
        </p:nvSpPr>
        <p:spPr bwMode="auto">
          <a:xfrm>
            <a:off x="10450512" y="5210903"/>
            <a:ext cx="487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č.1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2135189" y="144165"/>
            <a:ext cx="880268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400" b="1" dirty="0">
                <a:latin typeface="+mn-lt"/>
              </a:rPr>
              <a:t>Základní východiska vzniku fašismu </a:t>
            </a:r>
          </a:p>
        </p:txBody>
      </p:sp>
    </p:spTree>
    <p:extLst>
      <p:ext uri="{BB962C8B-B14F-4D97-AF65-F5344CB8AC3E}">
        <p14:creationId xmlns:p14="http://schemas.microsoft.com/office/powerpoint/2010/main" val="30205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49153686"/>
              </p:ext>
            </p:extLst>
          </p:nvPr>
        </p:nvGraphicFramePr>
        <p:xfrm>
          <a:off x="2178293" y="1225363"/>
          <a:ext cx="8229600" cy="5183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0243" name="Rectangle 7"/>
          <p:cNvSpPr>
            <a:spLocks noChangeArrowheads="1"/>
          </p:cNvSpPr>
          <p:nvPr/>
        </p:nvSpPr>
        <p:spPr bwMode="auto">
          <a:xfrm>
            <a:off x="1992313" y="-7441"/>
            <a:ext cx="87169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400" b="1" dirty="0">
                <a:latin typeface="+mn-lt"/>
              </a:rPr>
              <a:t>Základní východiska vzniku nacismu</a:t>
            </a:r>
          </a:p>
        </p:txBody>
      </p:sp>
    </p:spTree>
    <p:extLst>
      <p:ext uri="{BB962C8B-B14F-4D97-AF65-F5344CB8AC3E}">
        <p14:creationId xmlns:p14="http://schemas.microsoft.com/office/powerpoint/2010/main" val="29177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2423592" y="5197318"/>
            <a:ext cx="9355120" cy="83099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cs-CZ" altLang="zh-CN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Fasces</a:t>
            </a:r>
            <a:r>
              <a:rPr lang="cs-CZ" altLang="zh-CN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svazky jilmových prutů svázané červenou páskou s vyčnívající vetknutou sekerou (původní znak úředníků římského impéria) </a:t>
            </a:r>
          </a:p>
        </p:txBody>
      </p:sp>
      <p:sp>
        <p:nvSpPr>
          <p:cNvPr id="12291" name="Rectangle 10"/>
          <p:cNvSpPr>
            <a:spLocks noChangeArrowheads="1"/>
          </p:cNvSpPr>
          <p:nvPr/>
        </p:nvSpPr>
        <p:spPr bwMode="auto">
          <a:xfrm>
            <a:off x="8453438" y="0"/>
            <a:ext cx="2214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1"/>
                </a:solidFill>
              </a:rPr>
              <a:t>www.modernidejiny.cz</a:t>
            </a:r>
          </a:p>
        </p:txBody>
      </p:sp>
      <p:pic>
        <p:nvPicPr>
          <p:cNvPr id="2" name="Picture 7" descr="https://lh3.googleusercontent.com/-opuG8XQYZTs/UmDSkf8PXcI/AAAAAAAAAwU/gdONhRqw_Ic/w305-h612-no/Fasces_%2528PSF%25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894" y="1249285"/>
            <a:ext cx="1393825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ovéPole 6"/>
          <p:cNvSpPr txBox="1">
            <a:spLocks noChangeArrowheads="1"/>
          </p:cNvSpPr>
          <p:nvPr/>
        </p:nvSpPr>
        <p:spPr bwMode="auto">
          <a:xfrm>
            <a:off x="9566209" y="4044872"/>
            <a:ext cx="487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č.2</a:t>
            </a:r>
          </a:p>
        </p:txBody>
      </p:sp>
      <p:sp>
        <p:nvSpPr>
          <p:cNvPr id="12294" name="TextovéPole 7"/>
          <p:cNvSpPr txBox="1">
            <a:spLocks noChangeArrowheads="1"/>
          </p:cNvSpPr>
          <p:nvPr/>
        </p:nvSpPr>
        <p:spPr bwMode="auto">
          <a:xfrm>
            <a:off x="5438453" y="4568346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č.3</a:t>
            </a:r>
          </a:p>
        </p:txBody>
      </p:sp>
      <p:pic>
        <p:nvPicPr>
          <p:cNvPr id="12295" name="Picture 9" descr="http://bigbloger.lidovky.cz/blog/2034/87910/clanok_foto_69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713" y="1720371"/>
            <a:ext cx="20764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Obdélník 8"/>
            <p:cNvSpPr/>
            <p:nvPr/>
          </p:nvSpPr>
          <p:spPr>
            <a:xfrm>
              <a:off x="0" y="0"/>
              <a:ext cx="1219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4400" b="1" dirty="0" smtClean="0">
                  <a:solidFill>
                    <a:schemeClr val="tx1"/>
                  </a:solidFill>
                </a:rPr>
                <a:t>       Symboly- fašismus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0" y="400050"/>
              <a:ext cx="857250" cy="6457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609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678</Words>
  <Application>Microsoft Office PowerPoint</Application>
  <PresentationFormat>Širokoúhlá obrazovka</PresentationFormat>
  <Paragraphs>113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宋体</vt:lpstr>
      <vt:lpstr>Arial</vt:lpstr>
      <vt:lpstr>Calibri</vt:lpstr>
      <vt:lpstr>Calibri Light</vt:lpstr>
      <vt:lpstr>Rockwell</vt:lpstr>
      <vt:lpstr>Tahoma</vt:lpstr>
      <vt:lpstr>Times New Roman</vt:lpstr>
      <vt:lpstr>Wingdings</vt:lpstr>
      <vt:lpstr>Motiv Office</vt:lpstr>
      <vt:lpstr>Fašismus x nacismus</vt:lpstr>
      <vt:lpstr>Prezentace aplikace PowerPoint</vt:lpstr>
      <vt:lpstr>Prezentace aplikace PowerPoint</vt:lpstr>
      <vt:lpstr>Prezentace aplikace PowerPoint</vt:lpstr>
      <vt:lpstr>Fašismus x nacismus - důvody vzniku</vt:lpstr>
      <vt:lpstr>Definice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Fašismus x nacismus</dc:title>
  <dc:creator>zdenek.manak@gymkh.eu</dc:creator>
  <cp:lastModifiedBy>zdenek.manak@gymkh.eu</cp:lastModifiedBy>
  <cp:revision>11</cp:revision>
  <dcterms:created xsi:type="dcterms:W3CDTF">2014-11-09T15:46:09Z</dcterms:created>
  <dcterms:modified xsi:type="dcterms:W3CDTF">2014-11-09T17:09:36Z</dcterms:modified>
</cp:coreProperties>
</file>