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7" r:id="rId3"/>
    <p:sldId id="268" r:id="rId4"/>
    <p:sldId id="260" r:id="rId5"/>
    <p:sldId id="261" r:id="rId6"/>
    <p:sldId id="262" r:id="rId7"/>
    <p:sldId id="269" r:id="rId8"/>
    <p:sldId id="270" r:id="rId9"/>
    <p:sldId id="271" r:id="rId10"/>
    <p:sldId id="272" r:id="rId11"/>
    <p:sldId id="258" r:id="rId12"/>
    <p:sldId id="273" r:id="rId13"/>
    <p:sldId id="265" r:id="rId14"/>
    <p:sldId id="266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esco-czech.cz/sokolnictvi/predstaveni/?photoID=7" TargetMode="External"/><Relationship Id="rId2" Type="http://schemas.openxmlformats.org/officeDocument/2006/relationships/hyperlink" Target="https://www.youtube.com/watch?v=Kdqyibe4d8A" TargetMode="External"/><Relationship Id="rId1" Type="http://schemas.openxmlformats.org/officeDocument/2006/relationships/hyperlink" Target="http://www.unesco-czech.cz/masopust/videogalerie/" TargetMode="External"/><Relationship Id="rId6" Type="http://schemas.openxmlformats.org/officeDocument/2006/relationships/image" Target="../media/image3.jpe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hyperlink" Target="https://www.youtube.com/watch?v=Kdqyibe4d8A" TargetMode="External"/><Relationship Id="rId4" Type="http://schemas.openxmlformats.org/officeDocument/2006/relationships/image" Target="../media/image3.jpe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ata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diagrams/_rels/data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ata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ata9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Kdqyibe4d8A" TargetMode="External"/><Relationship Id="rId2" Type="http://schemas.openxmlformats.org/officeDocument/2006/relationships/image" Target="../media/image1.jpeg"/><Relationship Id="rId1" Type="http://schemas.openxmlformats.org/officeDocument/2006/relationships/hyperlink" Target="http://www.unesco-czech.cz/masopust/videogalerie/" TargetMode="External"/><Relationship Id="rId6" Type="http://schemas.openxmlformats.org/officeDocument/2006/relationships/image" Target="../media/image3.jpeg"/><Relationship Id="rId5" Type="http://schemas.openxmlformats.org/officeDocument/2006/relationships/hyperlink" Target="http://www.unesco-czech.cz/sokolnictvi/predstaveni/?photoID=7" TargetMode="External"/><Relationship Id="rId4" Type="http://schemas.openxmlformats.org/officeDocument/2006/relationships/image" Target="../media/image2.jpe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s://www.youtube.com/watch?v=Kdqyibe4d8A" TargetMode="External"/><Relationship Id="rId1" Type="http://schemas.openxmlformats.org/officeDocument/2006/relationships/image" Target="../media/image1.jpeg"/><Relationship Id="rId4" Type="http://schemas.openxmlformats.org/officeDocument/2006/relationships/image" Target="../media/image3.jpe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_rels/drawing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image" Target="../media/image5.png"/></Relationships>
</file>

<file path=ppt/diagrams/_rels/drawing7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rawing8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rawing9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5C362F4-84CE-4149-A944-2372C939EB51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D48B41A-1385-47F6-98BB-C3FAE520D97A}">
      <dgm:prSet phldrT="[Text]" custT="1"/>
      <dgm:spPr/>
      <dgm:t>
        <a:bodyPr/>
        <a:lstStyle/>
        <a:p>
          <a:r>
            <a:rPr lang="cs-CZ" sz="2800" b="1" dirty="0" smtClean="0"/>
            <a:t>Seznámení s tématem</a:t>
          </a:r>
          <a:endParaRPr lang="cs-CZ" sz="2800" b="1" dirty="0"/>
        </a:p>
      </dgm:t>
    </dgm:pt>
    <dgm:pt modelId="{21153F5B-BFD4-45A4-A3EB-F765E3738E96}" type="parTrans" cxnId="{6F9FF1BC-A23A-4F80-B4B7-852FE73984BD}">
      <dgm:prSet/>
      <dgm:spPr/>
      <dgm:t>
        <a:bodyPr/>
        <a:lstStyle/>
        <a:p>
          <a:endParaRPr lang="cs-CZ"/>
        </a:p>
      </dgm:t>
    </dgm:pt>
    <dgm:pt modelId="{B51862DC-BEDB-48A1-ABAA-19D364EB8CBC}" type="sibTrans" cxnId="{6F9FF1BC-A23A-4F80-B4B7-852FE73984BD}">
      <dgm:prSet/>
      <dgm:spPr/>
      <dgm:t>
        <a:bodyPr/>
        <a:lstStyle/>
        <a:p>
          <a:endParaRPr lang="cs-CZ"/>
        </a:p>
      </dgm:t>
    </dgm:pt>
    <dgm:pt modelId="{E74E7E33-DE9A-41A0-991B-EF0D35BACC73}">
      <dgm:prSet phldrT="[Text]"/>
      <dgm:spPr/>
      <dgm:t>
        <a:bodyPr/>
        <a:lstStyle/>
        <a:p>
          <a:r>
            <a:rPr lang="cs-CZ" b="1" dirty="0" smtClean="0"/>
            <a:t>10´</a:t>
          </a:r>
          <a:endParaRPr lang="cs-CZ" b="1" dirty="0"/>
        </a:p>
      </dgm:t>
    </dgm:pt>
    <dgm:pt modelId="{D5C55339-07D6-438F-892C-B9EA68DC0087}" type="parTrans" cxnId="{9675EB4A-F1F7-4198-9C5E-0D7C2AC6041E}">
      <dgm:prSet/>
      <dgm:spPr/>
      <dgm:t>
        <a:bodyPr/>
        <a:lstStyle/>
        <a:p>
          <a:endParaRPr lang="cs-CZ"/>
        </a:p>
      </dgm:t>
    </dgm:pt>
    <dgm:pt modelId="{0856A031-8F73-4C8E-AE35-789B1C5A14A0}" type="sibTrans" cxnId="{9675EB4A-F1F7-4198-9C5E-0D7C2AC6041E}">
      <dgm:prSet/>
      <dgm:spPr/>
      <dgm:t>
        <a:bodyPr/>
        <a:lstStyle/>
        <a:p>
          <a:endParaRPr lang="cs-CZ"/>
        </a:p>
      </dgm:t>
    </dgm:pt>
    <dgm:pt modelId="{C37BE06C-2C54-4921-979E-5E468BBB58AE}">
      <dgm:prSet phldrT="[Text]" custT="1"/>
      <dgm:spPr/>
      <dgm:t>
        <a:bodyPr/>
        <a:lstStyle/>
        <a:p>
          <a:r>
            <a:rPr lang="cs-CZ" sz="2800" b="1" dirty="0" smtClean="0"/>
            <a:t>Práce ve skupinách</a:t>
          </a:r>
          <a:endParaRPr lang="cs-CZ" sz="2800" b="1" dirty="0"/>
        </a:p>
      </dgm:t>
    </dgm:pt>
    <dgm:pt modelId="{19ECC3FA-E435-43A3-BE99-C312825C110B}" type="parTrans" cxnId="{92497C81-5C2A-407E-8C62-20E8D6FBC255}">
      <dgm:prSet/>
      <dgm:spPr/>
      <dgm:t>
        <a:bodyPr/>
        <a:lstStyle/>
        <a:p>
          <a:endParaRPr lang="cs-CZ"/>
        </a:p>
      </dgm:t>
    </dgm:pt>
    <dgm:pt modelId="{7D82B06D-0ED5-4129-8855-FF17BCBC8462}" type="sibTrans" cxnId="{92497C81-5C2A-407E-8C62-20E8D6FBC255}">
      <dgm:prSet/>
      <dgm:spPr/>
      <dgm:t>
        <a:bodyPr/>
        <a:lstStyle/>
        <a:p>
          <a:endParaRPr lang="cs-CZ"/>
        </a:p>
      </dgm:t>
    </dgm:pt>
    <dgm:pt modelId="{5FDAEB1B-0B81-4C6D-BB8D-A557C35BAE6C}">
      <dgm:prSet phldrT="[Text]"/>
      <dgm:spPr/>
      <dgm:t>
        <a:bodyPr/>
        <a:lstStyle/>
        <a:p>
          <a:r>
            <a:rPr lang="cs-CZ" b="1" dirty="0" smtClean="0"/>
            <a:t>30´</a:t>
          </a:r>
          <a:endParaRPr lang="cs-CZ" b="1" dirty="0"/>
        </a:p>
      </dgm:t>
    </dgm:pt>
    <dgm:pt modelId="{D9CF9A04-DDF3-4E86-A4DA-02D51DBF94E0}" type="parTrans" cxnId="{FD6CED54-74E5-443B-B611-3BB68FDC7592}">
      <dgm:prSet/>
      <dgm:spPr/>
      <dgm:t>
        <a:bodyPr/>
        <a:lstStyle/>
        <a:p>
          <a:endParaRPr lang="cs-CZ"/>
        </a:p>
      </dgm:t>
    </dgm:pt>
    <dgm:pt modelId="{6EC920A1-A362-4C43-8FB2-6BD3216ABA5A}" type="sibTrans" cxnId="{FD6CED54-74E5-443B-B611-3BB68FDC7592}">
      <dgm:prSet/>
      <dgm:spPr/>
      <dgm:t>
        <a:bodyPr/>
        <a:lstStyle/>
        <a:p>
          <a:endParaRPr lang="cs-CZ"/>
        </a:p>
      </dgm:t>
    </dgm:pt>
    <dgm:pt modelId="{FDF5CDA8-AE8A-4301-B065-BEF70ADB3B70}">
      <dgm:prSet phldrT="[Text]" custT="1"/>
      <dgm:spPr/>
      <dgm:t>
        <a:bodyPr/>
        <a:lstStyle/>
        <a:p>
          <a:r>
            <a:rPr lang="cs-CZ" sz="2800" b="1" dirty="0" smtClean="0"/>
            <a:t>Prezentace </a:t>
          </a:r>
        </a:p>
        <a:p>
          <a:r>
            <a:rPr lang="cs-CZ" sz="2800" b="1" dirty="0" smtClean="0"/>
            <a:t>(hodnocení dle zadaných podmínek hodnocení prezentace učitelem)</a:t>
          </a:r>
          <a:endParaRPr lang="cs-CZ" sz="2800" b="1" dirty="0"/>
        </a:p>
      </dgm:t>
    </dgm:pt>
    <dgm:pt modelId="{A69C9CBA-C627-44DC-AF3C-5A1D973B984C}" type="parTrans" cxnId="{B710B8F0-1F51-4762-9B78-708A8DCAEAFF}">
      <dgm:prSet/>
      <dgm:spPr/>
      <dgm:t>
        <a:bodyPr/>
        <a:lstStyle/>
        <a:p>
          <a:endParaRPr lang="cs-CZ"/>
        </a:p>
      </dgm:t>
    </dgm:pt>
    <dgm:pt modelId="{30B12478-DC2A-487E-A9B3-98DE4D3C658F}" type="sibTrans" cxnId="{B710B8F0-1F51-4762-9B78-708A8DCAEAFF}">
      <dgm:prSet/>
      <dgm:spPr/>
      <dgm:t>
        <a:bodyPr/>
        <a:lstStyle/>
        <a:p>
          <a:endParaRPr lang="cs-CZ"/>
        </a:p>
      </dgm:t>
    </dgm:pt>
    <dgm:pt modelId="{96ABAB76-9505-45CE-8528-DAAB7F26D889}">
      <dgm:prSet phldrT="[Text]"/>
      <dgm:spPr/>
      <dgm:t>
        <a:bodyPr/>
        <a:lstStyle/>
        <a:p>
          <a:r>
            <a:rPr lang="cs-CZ" dirty="0" smtClean="0"/>
            <a:t>40´</a:t>
          </a:r>
          <a:endParaRPr lang="cs-CZ" dirty="0"/>
        </a:p>
      </dgm:t>
    </dgm:pt>
    <dgm:pt modelId="{EDAA5622-036E-4916-8E4A-211DB0BA5E03}" type="parTrans" cxnId="{964D1448-3BD0-4282-8FFB-A3235EEA9C5B}">
      <dgm:prSet/>
      <dgm:spPr/>
      <dgm:t>
        <a:bodyPr/>
        <a:lstStyle/>
        <a:p>
          <a:endParaRPr lang="cs-CZ"/>
        </a:p>
      </dgm:t>
    </dgm:pt>
    <dgm:pt modelId="{EF36AACF-26F5-41DB-8B47-A9947473D815}" type="sibTrans" cxnId="{964D1448-3BD0-4282-8FFB-A3235EEA9C5B}">
      <dgm:prSet/>
      <dgm:spPr/>
      <dgm:t>
        <a:bodyPr/>
        <a:lstStyle/>
        <a:p>
          <a:endParaRPr lang="cs-CZ"/>
        </a:p>
      </dgm:t>
    </dgm:pt>
    <dgm:pt modelId="{2F8F6498-196C-4254-A895-4AAAD2A3314D}" type="pres">
      <dgm:prSet presAssocID="{05C362F4-84CE-4149-A944-2372C939EB5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1183934-18D2-40B9-A70A-4771D009C488}" type="pres">
      <dgm:prSet presAssocID="{FDF5CDA8-AE8A-4301-B065-BEF70ADB3B70}" presName="boxAndChildren" presStyleCnt="0"/>
      <dgm:spPr/>
    </dgm:pt>
    <dgm:pt modelId="{976BD4E5-B534-4D98-929A-8E1A02B42E79}" type="pres">
      <dgm:prSet presAssocID="{FDF5CDA8-AE8A-4301-B065-BEF70ADB3B70}" presName="parentTextBox" presStyleLbl="node1" presStyleIdx="0" presStyleCnt="3"/>
      <dgm:spPr/>
      <dgm:t>
        <a:bodyPr/>
        <a:lstStyle/>
        <a:p>
          <a:endParaRPr lang="cs-CZ"/>
        </a:p>
      </dgm:t>
    </dgm:pt>
    <dgm:pt modelId="{3E17322A-188A-4B17-93C3-0F545B92EA8C}" type="pres">
      <dgm:prSet presAssocID="{FDF5CDA8-AE8A-4301-B065-BEF70ADB3B70}" presName="entireBox" presStyleLbl="node1" presStyleIdx="0" presStyleCnt="3" custScaleY="251859"/>
      <dgm:spPr/>
      <dgm:t>
        <a:bodyPr/>
        <a:lstStyle/>
        <a:p>
          <a:endParaRPr lang="cs-CZ"/>
        </a:p>
      </dgm:t>
    </dgm:pt>
    <dgm:pt modelId="{8D1A2FDB-AF92-42B3-9DBE-25B73B512450}" type="pres">
      <dgm:prSet presAssocID="{FDF5CDA8-AE8A-4301-B065-BEF70ADB3B70}" presName="descendantBox" presStyleCnt="0"/>
      <dgm:spPr/>
    </dgm:pt>
    <dgm:pt modelId="{557E03F4-2092-43A0-80F6-3D4D8F7E2A2B}" type="pres">
      <dgm:prSet presAssocID="{96ABAB76-9505-45CE-8528-DAAB7F26D889}" presName="childTextBox" presStyleLbl="fgAccFollowNode1" presStyleIdx="0" presStyleCnt="3" custLinFactY="63073" custLinFactNeighborY="10000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9AF346B-EC1A-44AB-96BF-5D4633C88E9E}" type="pres">
      <dgm:prSet presAssocID="{7D82B06D-0ED5-4129-8855-FF17BCBC8462}" presName="sp" presStyleCnt="0"/>
      <dgm:spPr/>
    </dgm:pt>
    <dgm:pt modelId="{183781E7-C7BA-4636-905A-E713DD9E04BA}" type="pres">
      <dgm:prSet presAssocID="{C37BE06C-2C54-4921-979E-5E468BBB58AE}" presName="arrowAndChildren" presStyleCnt="0"/>
      <dgm:spPr/>
    </dgm:pt>
    <dgm:pt modelId="{391D9025-5281-4E53-9742-6FE95C28B607}" type="pres">
      <dgm:prSet presAssocID="{C37BE06C-2C54-4921-979E-5E468BBB58AE}" presName="parentTextArrow" presStyleLbl="node1" presStyleIdx="0" presStyleCnt="3"/>
      <dgm:spPr/>
      <dgm:t>
        <a:bodyPr/>
        <a:lstStyle/>
        <a:p>
          <a:endParaRPr lang="cs-CZ"/>
        </a:p>
      </dgm:t>
    </dgm:pt>
    <dgm:pt modelId="{9D54A857-7AEB-44EF-BC28-C4561458527D}" type="pres">
      <dgm:prSet presAssocID="{C37BE06C-2C54-4921-979E-5E468BBB58AE}" presName="arrow" presStyleLbl="node1" presStyleIdx="1" presStyleCnt="3"/>
      <dgm:spPr/>
      <dgm:t>
        <a:bodyPr/>
        <a:lstStyle/>
        <a:p>
          <a:endParaRPr lang="cs-CZ"/>
        </a:p>
      </dgm:t>
    </dgm:pt>
    <dgm:pt modelId="{8098DA9C-BF39-4498-881B-BF567020917A}" type="pres">
      <dgm:prSet presAssocID="{C37BE06C-2C54-4921-979E-5E468BBB58AE}" presName="descendantArrow" presStyleCnt="0"/>
      <dgm:spPr/>
    </dgm:pt>
    <dgm:pt modelId="{69A7984A-D9D2-4D8E-A581-9490531C0304}" type="pres">
      <dgm:prSet presAssocID="{5FDAEB1B-0B81-4C6D-BB8D-A557C35BAE6C}" presName="childTextArrow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86F097-A001-497B-A8E2-68A4560D2492}" type="pres">
      <dgm:prSet presAssocID="{B51862DC-BEDB-48A1-ABAA-19D364EB8CBC}" presName="sp" presStyleCnt="0"/>
      <dgm:spPr/>
    </dgm:pt>
    <dgm:pt modelId="{3B9A88BA-9E50-4FCA-916F-BA823A5B9836}" type="pres">
      <dgm:prSet presAssocID="{7D48B41A-1385-47F6-98BB-C3FAE520D97A}" presName="arrowAndChildren" presStyleCnt="0"/>
      <dgm:spPr/>
    </dgm:pt>
    <dgm:pt modelId="{1B116DA7-3E3E-4072-A75A-8327D9625A75}" type="pres">
      <dgm:prSet presAssocID="{7D48B41A-1385-47F6-98BB-C3FAE520D97A}" presName="parentTextArrow" presStyleLbl="node1" presStyleIdx="1" presStyleCnt="3"/>
      <dgm:spPr/>
      <dgm:t>
        <a:bodyPr/>
        <a:lstStyle/>
        <a:p>
          <a:endParaRPr lang="cs-CZ"/>
        </a:p>
      </dgm:t>
    </dgm:pt>
    <dgm:pt modelId="{FB82F23F-9461-434F-A083-F279A97D535D}" type="pres">
      <dgm:prSet presAssocID="{7D48B41A-1385-47F6-98BB-C3FAE520D97A}" presName="arrow" presStyleLbl="node1" presStyleIdx="2" presStyleCnt="3"/>
      <dgm:spPr/>
      <dgm:t>
        <a:bodyPr/>
        <a:lstStyle/>
        <a:p>
          <a:endParaRPr lang="cs-CZ"/>
        </a:p>
      </dgm:t>
    </dgm:pt>
    <dgm:pt modelId="{29D8FB17-1401-4963-A65B-F0E119F13331}" type="pres">
      <dgm:prSet presAssocID="{7D48B41A-1385-47F6-98BB-C3FAE520D97A}" presName="descendantArrow" presStyleCnt="0"/>
      <dgm:spPr/>
    </dgm:pt>
    <dgm:pt modelId="{02FBE0D7-D2A8-4B55-9089-809008A80AC6}" type="pres">
      <dgm:prSet presAssocID="{E74E7E33-DE9A-41A0-991B-EF0D35BACC73}" presName="childTextArrow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64D1448-3BD0-4282-8FFB-A3235EEA9C5B}" srcId="{FDF5CDA8-AE8A-4301-B065-BEF70ADB3B70}" destId="{96ABAB76-9505-45CE-8528-DAAB7F26D889}" srcOrd="0" destOrd="0" parTransId="{EDAA5622-036E-4916-8E4A-211DB0BA5E03}" sibTransId="{EF36AACF-26F5-41DB-8B47-A9947473D815}"/>
    <dgm:cxn modelId="{440029F0-CFAD-4DA4-8F2A-516B58EE5D5E}" type="presOf" srcId="{E74E7E33-DE9A-41A0-991B-EF0D35BACC73}" destId="{02FBE0D7-D2A8-4B55-9089-809008A80AC6}" srcOrd="0" destOrd="0" presId="urn:microsoft.com/office/officeart/2005/8/layout/process4"/>
    <dgm:cxn modelId="{0F1448E5-F4DE-4996-B5E6-E69C3E0C6C13}" type="presOf" srcId="{C37BE06C-2C54-4921-979E-5E468BBB58AE}" destId="{391D9025-5281-4E53-9742-6FE95C28B607}" srcOrd="0" destOrd="0" presId="urn:microsoft.com/office/officeart/2005/8/layout/process4"/>
    <dgm:cxn modelId="{1F8FE80F-3CD1-4CBC-B7A8-4C62D41BA000}" type="presOf" srcId="{FDF5CDA8-AE8A-4301-B065-BEF70ADB3B70}" destId="{3E17322A-188A-4B17-93C3-0F545B92EA8C}" srcOrd="1" destOrd="0" presId="urn:microsoft.com/office/officeart/2005/8/layout/process4"/>
    <dgm:cxn modelId="{24E0619D-770A-401D-AEDE-F71B12EAF413}" type="presOf" srcId="{5FDAEB1B-0B81-4C6D-BB8D-A557C35BAE6C}" destId="{69A7984A-D9D2-4D8E-A581-9490531C0304}" srcOrd="0" destOrd="0" presId="urn:microsoft.com/office/officeart/2005/8/layout/process4"/>
    <dgm:cxn modelId="{6F9FF1BC-A23A-4F80-B4B7-852FE73984BD}" srcId="{05C362F4-84CE-4149-A944-2372C939EB51}" destId="{7D48B41A-1385-47F6-98BB-C3FAE520D97A}" srcOrd="0" destOrd="0" parTransId="{21153F5B-BFD4-45A4-A3EB-F765E3738E96}" sibTransId="{B51862DC-BEDB-48A1-ABAA-19D364EB8CBC}"/>
    <dgm:cxn modelId="{BE267E83-4BC2-4EBF-82C9-8C960AE68B8C}" type="presOf" srcId="{96ABAB76-9505-45CE-8528-DAAB7F26D889}" destId="{557E03F4-2092-43A0-80F6-3D4D8F7E2A2B}" srcOrd="0" destOrd="0" presId="urn:microsoft.com/office/officeart/2005/8/layout/process4"/>
    <dgm:cxn modelId="{AFDB66E6-826F-41E5-BE36-093935B351F7}" type="presOf" srcId="{FDF5CDA8-AE8A-4301-B065-BEF70ADB3B70}" destId="{976BD4E5-B534-4D98-929A-8E1A02B42E79}" srcOrd="0" destOrd="0" presId="urn:microsoft.com/office/officeart/2005/8/layout/process4"/>
    <dgm:cxn modelId="{B710B8F0-1F51-4762-9B78-708A8DCAEAFF}" srcId="{05C362F4-84CE-4149-A944-2372C939EB51}" destId="{FDF5CDA8-AE8A-4301-B065-BEF70ADB3B70}" srcOrd="2" destOrd="0" parTransId="{A69C9CBA-C627-44DC-AF3C-5A1D973B984C}" sibTransId="{30B12478-DC2A-487E-A9B3-98DE4D3C658F}"/>
    <dgm:cxn modelId="{0EFC4680-7B56-4079-B6A5-1E77C4A995EE}" type="presOf" srcId="{C37BE06C-2C54-4921-979E-5E468BBB58AE}" destId="{9D54A857-7AEB-44EF-BC28-C4561458527D}" srcOrd="1" destOrd="0" presId="urn:microsoft.com/office/officeart/2005/8/layout/process4"/>
    <dgm:cxn modelId="{BA57B1E6-D5A7-4C39-B2C8-84DEA86BFA39}" type="presOf" srcId="{7D48B41A-1385-47F6-98BB-C3FAE520D97A}" destId="{1B116DA7-3E3E-4072-A75A-8327D9625A75}" srcOrd="0" destOrd="0" presId="urn:microsoft.com/office/officeart/2005/8/layout/process4"/>
    <dgm:cxn modelId="{9675EB4A-F1F7-4198-9C5E-0D7C2AC6041E}" srcId="{7D48B41A-1385-47F6-98BB-C3FAE520D97A}" destId="{E74E7E33-DE9A-41A0-991B-EF0D35BACC73}" srcOrd="0" destOrd="0" parTransId="{D5C55339-07D6-438F-892C-B9EA68DC0087}" sibTransId="{0856A031-8F73-4C8E-AE35-789B1C5A14A0}"/>
    <dgm:cxn modelId="{4256E8D2-BA03-4DED-88C6-6660AFDFCBAB}" type="presOf" srcId="{05C362F4-84CE-4149-A944-2372C939EB51}" destId="{2F8F6498-196C-4254-A895-4AAAD2A3314D}" srcOrd="0" destOrd="0" presId="urn:microsoft.com/office/officeart/2005/8/layout/process4"/>
    <dgm:cxn modelId="{92497C81-5C2A-407E-8C62-20E8D6FBC255}" srcId="{05C362F4-84CE-4149-A944-2372C939EB51}" destId="{C37BE06C-2C54-4921-979E-5E468BBB58AE}" srcOrd="1" destOrd="0" parTransId="{19ECC3FA-E435-43A3-BE99-C312825C110B}" sibTransId="{7D82B06D-0ED5-4129-8855-FF17BCBC8462}"/>
    <dgm:cxn modelId="{FD6CED54-74E5-443B-B611-3BB68FDC7592}" srcId="{C37BE06C-2C54-4921-979E-5E468BBB58AE}" destId="{5FDAEB1B-0B81-4C6D-BB8D-A557C35BAE6C}" srcOrd="0" destOrd="0" parTransId="{D9CF9A04-DDF3-4E86-A4DA-02D51DBF94E0}" sibTransId="{6EC920A1-A362-4C43-8FB2-6BD3216ABA5A}"/>
    <dgm:cxn modelId="{CEAD5A91-35E7-4699-A30D-0FF63D91AF45}" type="presOf" srcId="{7D48B41A-1385-47F6-98BB-C3FAE520D97A}" destId="{FB82F23F-9461-434F-A083-F279A97D535D}" srcOrd="1" destOrd="0" presId="urn:microsoft.com/office/officeart/2005/8/layout/process4"/>
    <dgm:cxn modelId="{A16C9100-DC4B-4D20-B9E0-9D294A361823}" type="presParOf" srcId="{2F8F6498-196C-4254-A895-4AAAD2A3314D}" destId="{01183934-18D2-40B9-A70A-4771D009C488}" srcOrd="0" destOrd="0" presId="urn:microsoft.com/office/officeart/2005/8/layout/process4"/>
    <dgm:cxn modelId="{0127243F-FE34-4132-8FFC-C078443A9259}" type="presParOf" srcId="{01183934-18D2-40B9-A70A-4771D009C488}" destId="{976BD4E5-B534-4D98-929A-8E1A02B42E79}" srcOrd="0" destOrd="0" presId="urn:microsoft.com/office/officeart/2005/8/layout/process4"/>
    <dgm:cxn modelId="{D7CC3480-B673-4A07-BE33-531495069B39}" type="presParOf" srcId="{01183934-18D2-40B9-A70A-4771D009C488}" destId="{3E17322A-188A-4B17-93C3-0F545B92EA8C}" srcOrd="1" destOrd="0" presId="urn:microsoft.com/office/officeart/2005/8/layout/process4"/>
    <dgm:cxn modelId="{BB46ED77-AED2-48BE-A996-B5E739B7E680}" type="presParOf" srcId="{01183934-18D2-40B9-A70A-4771D009C488}" destId="{8D1A2FDB-AF92-42B3-9DBE-25B73B512450}" srcOrd="2" destOrd="0" presId="urn:microsoft.com/office/officeart/2005/8/layout/process4"/>
    <dgm:cxn modelId="{FF7BB6AA-D79D-429F-A540-B3A0118B86A1}" type="presParOf" srcId="{8D1A2FDB-AF92-42B3-9DBE-25B73B512450}" destId="{557E03F4-2092-43A0-80F6-3D4D8F7E2A2B}" srcOrd="0" destOrd="0" presId="urn:microsoft.com/office/officeart/2005/8/layout/process4"/>
    <dgm:cxn modelId="{0DAB3934-FC25-43DE-81B7-8E367ECCF183}" type="presParOf" srcId="{2F8F6498-196C-4254-A895-4AAAD2A3314D}" destId="{A9AF346B-EC1A-44AB-96BF-5D4633C88E9E}" srcOrd="1" destOrd="0" presId="urn:microsoft.com/office/officeart/2005/8/layout/process4"/>
    <dgm:cxn modelId="{D31D1D8D-A556-437E-9A24-1803648ED250}" type="presParOf" srcId="{2F8F6498-196C-4254-A895-4AAAD2A3314D}" destId="{183781E7-C7BA-4636-905A-E713DD9E04BA}" srcOrd="2" destOrd="0" presId="urn:microsoft.com/office/officeart/2005/8/layout/process4"/>
    <dgm:cxn modelId="{BED37BCB-AD70-42E9-93A6-7BD1A8499F1F}" type="presParOf" srcId="{183781E7-C7BA-4636-905A-E713DD9E04BA}" destId="{391D9025-5281-4E53-9742-6FE95C28B607}" srcOrd="0" destOrd="0" presId="urn:microsoft.com/office/officeart/2005/8/layout/process4"/>
    <dgm:cxn modelId="{6701F45A-D3F7-4A9D-8569-0A9686E38225}" type="presParOf" srcId="{183781E7-C7BA-4636-905A-E713DD9E04BA}" destId="{9D54A857-7AEB-44EF-BC28-C4561458527D}" srcOrd="1" destOrd="0" presId="urn:microsoft.com/office/officeart/2005/8/layout/process4"/>
    <dgm:cxn modelId="{6764DADD-C463-48BE-A8C9-62BE6D14CA0D}" type="presParOf" srcId="{183781E7-C7BA-4636-905A-E713DD9E04BA}" destId="{8098DA9C-BF39-4498-881B-BF567020917A}" srcOrd="2" destOrd="0" presId="urn:microsoft.com/office/officeart/2005/8/layout/process4"/>
    <dgm:cxn modelId="{BF15C896-F295-491F-AB70-91302B26A208}" type="presParOf" srcId="{8098DA9C-BF39-4498-881B-BF567020917A}" destId="{69A7984A-D9D2-4D8E-A581-9490531C0304}" srcOrd="0" destOrd="0" presId="urn:microsoft.com/office/officeart/2005/8/layout/process4"/>
    <dgm:cxn modelId="{3E1A9067-ABB9-4A39-A88B-8BF5D4176CB9}" type="presParOf" srcId="{2F8F6498-196C-4254-A895-4AAAD2A3314D}" destId="{4186F097-A001-497B-A8E2-68A4560D2492}" srcOrd="3" destOrd="0" presId="urn:microsoft.com/office/officeart/2005/8/layout/process4"/>
    <dgm:cxn modelId="{0AF7E587-EB17-4930-B698-5681E4277F5B}" type="presParOf" srcId="{2F8F6498-196C-4254-A895-4AAAD2A3314D}" destId="{3B9A88BA-9E50-4FCA-916F-BA823A5B9836}" srcOrd="4" destOrd="0" presId="urn:microsoft.com/office/officeart/2005/8/layout/process4"/>
    <dgm:cxn modelId="{B83AE7FE-5EF4-45AE-8912-0D816E0AE192}" type="presParOf" srcId="{3B9A88BA-9E50-4FCA-916F-BA823A5B9836}" destId="{1B116DA7-3E3E-4072-A75A-8327D9625A75}" srcOrd="0" destOrd="0" presId="urn:microsoft.com/office/officeart/2005/8/layout/process4"/>
    <dgm:cxn modelId="{EFA03D26-F41F-4D17-97AF-3D254BF0C495}" type="presParOf" srcId="{3B9A88BA-9E50-4FCA-916F-BA823A5B9836}" destId="{FB82F23F-9461-434F-A083-F279A97D535D}" srcOrd="1" destOrd="0" presId="urn:microsoft.com/office/officeart/2005/8/layout/process4"/>
    <dgm:cxn modelId="{C67B3A8A-B1B8-4A6F-BB92-B52B3DDE3314}" type="presParOf" srcId="{3B9A88BA-9E50-4FCA-916F-BA823A5B9836}" destId="{29D8FB17-1401-4963-A65B-F0E119F13331}" srcOrd="2" destOrd="0" presId="urn:microsoft.com/office/officeart/2005/8/layout/process4"/>
    <dgm:cxn modelId="{E967422C-AD44-4CD6-8DA7-5D751DA677F0}" type="presParOf" srcId="{29D8FB17-1401-4963-A65B-F0E119F13331}" destId="{02FBE0D7-D2A8-4B55-9089-809008A80AC6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0FCFBF4D-79BC-4660-953B-52933F5CF0FB}" type="doc">
      <dgm:prSet loTypeId="urn:microsoft.com/office/officeart/2005/8/layout/target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FA0D803-47ED-469C-A674-4FF883784903}">
      <dgm:prSet custT="1"/>
      <dgm:spPr/>
      <dgm:t>
        <a:bodyPr/>
        <a:lstStyle/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 4- Kroměříž,Litomyšl  </a:t>
          </a:r>
          <a:endParaRPr lang="cs-CZ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BAE2161-D826-48D0-90E6-7B4FB46409A3}" type="parTrans" cxnId="{3AA78F9D-44DA-4B3F-81FA-8C187C09B55C}">
      <dgm:prSet/>
      <dgm:spPr/>
      <dgm:t>
        <a:bodyPr/>
        <a:lstStyle/>
        <a:p>
          <a:endParaRPr lang="cs-CZ"/>
        </a:p>
      </dgm:t>
    </dgm:pt>
    <dgm:pt modelId="{AC67EC4A-1F7C-48E8-BF00-5A94F48311CB}" type="sibTrans" cxnId="{3AA78F9D-44DA-4B3F-81FA-8C187C09B55C}">
      <dgm:prSet/>
      <dgm:spPr/>
      <dgm:t>
        <a:bodyPr/>
        <a:lstStyle/>
        <a:p>
          <a:endParaRPr lang="cs-CZ"/>
        </a:p>
      </dgm:t>
    </dgm:pt>
    <dgm:pt modelId="{4393CD70-630C-4201-9121-67F1B852BA6F}">
      <dgm:prSet custT="1"/>
      <dgm:spPr/>
      <dgm:t>
        <a:bodyPr/>
        <a:lstStyle/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č.3 - Žďár nad Sázavou, Kutná Hora</a:t>
          </a:r>
          <a:endParaRPr lang="cs-CZ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E7AAD14E-072B-47DE-96F9-C794655A2A31}" type="parTrans" cxnId="{33FB34E9-B689-4999-A9CC-94B03A8FC875}">
      <dgm:prSet/>
      <dgm:spPr/>
      <dgm:t>
        <a:bodyPr/>
        <a:lstStyle/>
        <a:p>
          <a:endParaRPr lang="cs-CZ"/>
        </a:p>
      </dgm:t>
    </dgm:pt>
    <dgm:pt modelId="{EEACE078-78D1-487E-BA2D-87B5B9B3E1E8}" type="sibTrans" cxnId="{33FB34E9-B689-4999-A9CC-94B03A8FC875}">
      <dgm:prSet/>
      <dgm:spPr/>
      <dgm:t>
        <a:bodyPr/>
        <a:lstStyle/>
        <a:p>
          <a:endParaRPr lang="cs-CZ"/>
        </a:p>
      </dgm:t>
    </dgm:pt>
    <dgm:pt modelId="{B1B7C9E2-E3E8-4660-9437-E437B415325C}">
      <dgm:prSet custT="1"/>
      <dgm:spPr/>
      <dgm:t>
        <a:bodyPr/>
        <a:lstStyle/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č.5 -</a:t>
          </a:r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Třebíč </a:t>
          </a:r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Praha</a:t>
          </a:r>
          <a:endParaRPr lang="cs-CZ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2BC65565-4E99-4272-8AAA-7CC810248588}" type="parTrans" cxnId="{6B49F046-FD96-41DF-9421-29B09EFB6D06}">
      <dgm:prSet/>
      <dgm:spPr/>
      <dgm:t>
        <a:bodyPr/>
        <a:lstStyle/>
        <a:p>
          <a:endParaRPr lang="cs-CZ"/>
        </a:p>
      </dgm:t>
    </dgm:pt>
    <dgm:pt modelId="{9A894E28-8C8D-4861-85CA-3C33E331034B}" type="sibTrans" cxnId="{6B49F046-FD96-41DF-9421-29B09EFB6D06}">
      <dgm:prSet/>
      <dgm:spPr/>
      <dgm:t>
        <a:bodyPr/>
        <a:lstStyle/>
        <a:p>
          <a:endParaRPr lang="cs-CZ"/>
        </a:p>
      </dgm:t>
    </dgm:pt>
    <dgm:pt modelId="{722D6CD1-5D52-4AA7-97D7-EABC9A76E50D}">
      <dgm:prSet custT="1"/>
      <dgm:spPr/>
      <dgm:t>
        <a:bodyPr/>
        <a:lstStyle/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č.6- Olomouc, Brno</a:t>
          </a:r>
          <a:endParaRPr lang="cs-CZ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CDCB44E9-E23B-4FB5-8543-8FCD6B0F1EDE}" type="parTrans" cxnId="{10CA1CA1-A796-458E-8AEA-C3F391BAF458}">
      <dgm:prSet/>
      <dgm:spPr/>
      <dgm:t>
        <a:bodyPr/>
        <a:lstStyle/>
        <a:p>
          <a:endParaRPr lang="cs-CZ"/>
        </a:p>
      </dgm:t>
    </dgm:pt>
    <dgm:pt modelId="{ECE093CE-79C4-4E3D-AC30-FC8830AD0B8A}" type="sibTrans" cxnId="{10CA1CA1-A796-458E-8AEA-C3F391BAF458}">
      <dgm:prSet/>
      <dgm:spPr/>
      <dgm:t>
        <a:bodyPr/>
        <a:lstStyle/>
        <a:p>
          <a:endParaRPr lang="cs-CZ"/>
        </a:p>
      </dgm:t>
    </dgm:pt>
    <dgm:pt modelId="{80BBA3B7-8B39-44FE-B675-C9FED3C398A9}">
      <dgm:prSet custT="1"/>
      <dgm:spPr/>
      <dgm:t>
        <a:bodyPr/>
        <a:lstStyle/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č.1- Český Krumlov, Telč</a:t>
          </a:r>
        </a:p>
        <a:p>
          <a:pPr rtl="0"/>
          <a:r>
            <a:rPr lang="cs-CZ" sz="1600" b="1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č.2- Lednice, Holašovice</a:t>
          </a:r>
          <a:endParaRPr lang="cs-CZ" sz="1600" b="1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gm:t>
    </dgm:pt>
    <dgm:pt modelId="{8C4EB169-9A94-4533-9606-B7D54C355F0D}" type="parTrans" cxnId="{CB4AE689-8F03-4503-993D-AF9CD95F0DC7}">
      <dgm:prSet/>
      <dgm:spPr/>
      <dgm:t>
        <a:bodyPr/>
        <a:lstStyle/>
        <a:p>
          <a:endParaRPr lang="cs-CZ"/>
        </a:p>
      </dgm:t>
    </dgm:pt>
    <dgm:pt modelId="{D08AE4F9-DDBE-45D1-B290-80800B2A0590}" type="sibTrans" cxnId="{CB4AE689-8F03-4503-993D-AF9CD95F0DC7}">
      <dgm:prSet/>
      <dgm:spPr/>
      <dgm:t>
        <a:bodyPr/>
        <a:lstStyle/>
        <a:p>
          <a:endParaRPr lang="cs-CZ"/>
        </a:p>
      </dgm:t>
    </dgm:pt>
    <dgm:pt modelId="{0ABF9F77-CB61-4EE1-9849-87295421730E}" type="pres">
      <dgm:prSet presAssocID="{0FCFBF4D-79BC-4660-953B-52933F5CF0FB}" presName="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F21D874-0CCA-4A77-902E-919AD5AC1F8F}" type="pres">
      <dgm:prSet presAssocID="{6FA0D803-47ED-469C-A674-4FF883784903}" presName="circle1" presStyleLbl="lnNode1" presStyleIdx="0" presStyleCnt="5"/>
      <dgm:spPr/>
    </dgm:pt>
    <dgm:pt modelId="{7B8E6044-4B58-41E0-9AB6-1B562684B383}" type="pres">
      <dgm:prSet presAssocID="{6FA0D803-47ED-469C-A674-4FF883784903}" presName="text1" presStyleLbl="revTx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185D30F-AC01-48C3-9690-58D98296E43A}" type="pres">
      <dgm:prSet presAssocID="{6FA0D803-47ED-469C-A674-4FF883784903}" presName="line1" presStyleLbl="callout" presStyleIdx="0" presStyleCnt="10"/>
      <dgm:spPr/>
    </dgm:pt>
    <dgm:pt modelId="{5E314C1E-C278-407C-9EB3-569DB9E2A5E1}" type="pres">
      <dgm:prSet presAssocID="{6FA0D803-47ED-469C-A674-4FF883784903}" presName="d1" presStyleLbl="callout" presStyleIdx="1" presStyleCnt="10"/>
      <dgm:spPr/>
    </dgm:pt>
    <dgm:pt modelId="{A7F01ED4-1064-48C7-A971-EDB43FDD3FF1}" type="pres">
      <dgm:prSet presAssocID="{4393CD70-630C-4201-9121-67F1B852BA6F}" presName="circle2" presStyleLbl="lnNode1" presStyleIdx="1" presStyleCnt="5"/>
      <dgm:spPr/>
    </dgm:pt>
    <dgm:pt modelId="{697738A2-AD1D-44C2-A7F2-7E58D44790A2}" type="pres">
      <dgm:prSet presAssocID="{4393CD70-630C-4201-9121-67F1B852BA6F}" presName="text2" presStyleLbl="revTx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29F90E0-94CE-4E65-B502-9D8970DA1B56}" type="pres">
      <dgm:prSet presAssocID="{4393CD70-630C-4201-9121-67F1B852BA6F}" presName="line2" presStyleLbl="callout" presStyleIdx="2" presStyleCnt="10"/>
      <dgm:spPr/>
    </dgm:pt>
    <dgm:pt modelId="{43553AB5-181E-44A5-8F0C-C07E84C3A543}" type="pres">
      <dgm:prSet presAssocID="{4393CD70-630C-4201-9121-67F1B852BA6F}" presName="d2" presStyleLbl="callout" presStyleIdx="3" presStyleCnt="10"/>
      <dgm:spPr/>
    </dgm:pt>
    <dgm:pt modelId="{196E3A26-5888-406B-B12E-A35CB3463FC3}" type="pres">
      <dgm:prSet presAssocID="{B1B7C9E2-E3E8-4660-9437-E437B415325C}" presName="circle3" presStyleLbl="lnNode1" presStyleIdx="2" presStyleCnt="5"/>
      <dgm:spPr/>
    </dgm:pt>
    <dgm:pt modelId="{D46A78E3-0DEE-485F-8C94-AB3455BC7667}" type="pres">
      <dgm:prSet presAssocID="{B1B7C9E2-E3E8-4660-9437-E437B415325C}" presName="text3" presStyleLbl="revTx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EF61D5D-26D1-4A86-9D64-EB7FA9083050}" type="pres">
      <dgm:prSet presAssocID="{B1B7C9E2-E3E8-4660-9437-E437B415325C}" presName="line3" presStyleLbl="callout" presStyleIdx="4" presStyleCnt="10"/>
      <dgm:spPr/>
    </dgm:pt>
    <dgm:pt modelId="{DDE368FD-A158-42C3-9EB9-1922A8FE4E2D}" type="pres">
      <dgm:prSet presAssocID="{B1B7C9E2-E3E8-4660-9437-E437B415325C}" presName="d3" presStyleLbl="callout" presStyleIdx="5" presStyleCnt="10"/>
      <dgm:spPr/>
    </dgm:pt>
    <dgm:pt modelId="{9652D08B-ECAD-4A53-AE5C-4D8E03EB6FDE}" type="pres">
      <dgm:prSet presAssocID="{722D6CD1-5D52-4AA7-97D7-EABC9A76E50D}" presName="circle4" presStyleLbl="lnNode1" presStyleIdx="3" presStyleCnt="5"/>
      <dgm:spPr/>
    </dgm:pt>
    <dgm:pt modelId="{CEFD2D99-14F4-4157-99B4-E60162C88631}" type="pres">
      <dgm:prSet presAssocID="{722D6CD1-5D52-4AA7-97D7-EABC9A76E50D}" presName="text4" presStyleLbl="revTx" presStyleIdx="3" presStyleCnt="5" custLinFactNeighborX="-1532" custLinFactNeighborY="-1783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76D39C-193E-4048-9167-8F02C4E8DE19}" type="pres">
      <dgm:prSet presAssocID="{722D6CD1-5D52-4AA7-97D7-EABC9A76E50D}" presName="line4" presStyleLbl="callout" presStyleIdx="6" presStyleCnt="10"/>
      <dgm:spPr/>
    </dgm:pt>
    <dgm:pt modelId="{0EC7F45E-B63B-4D58-ADD0-7B814B7A7A71}" type="pres">
      <dgm:prSet presAssocID="{722D6CD1-5D52-4AA7-97D7-EABC9A76E50D}" presName="d4" presStyleLbl="callout" presStyleIdx="7" presStyleCnt="10"/>
      <dgm:spPr/>
    </dgm:pt>
    <dgm:pt modelId="{2137BB03-A948-4466-B267-70FFD2D12584}" type="pres">
      <dgm:prSet presAssocID="{80BBA3B7-8B39-44FE-B675-C9FED3C398A9}" presName="circle5" presStyleLbl="lnNode1" presStyleIdx="4" presStyleCnt="5"/>
      <dgm:spPr/>
    </dgm:pt>
    <dgm:pt modelId="{7530455D-5802-4C1B-8425-CB52B0A66794}" type="pres">
      <dgm:prSet presAssocID="{80BBA3B7-8B39-44FE-B675-C9FED3C398A9}" presName="text5" presStyleLbl="revTx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4D3DF14-AB0C-4AB3-9101-8649B4B6BD77}" type="pres">
      <dgm:prSet presAssocID="{80BBA3B7-8B39-44FE-B675-C9FED3C398A9}" presName="line5" presStyleLbl="callout" presStyleIdx="8" presStyleCnt="10"/>
      <dgm:spPr/>
    </dgm:pt>
    <dgm:pt modelId="{30012863-F907-4E6D-8A4C-4CEB6498B7D0}" type="pres">
      <dgm:prSet presAssocID="{80BBA3B7-8B39-44FE-B675-C9FED3C398A9}" presName="d5" presStyleLbl="callout" presStyleIdx="9" presStyleCnt="10"/>
      <dgm:spPr/>
    </dgm:pt>
  </dgm:ptLst>
  <dgm:cxnLst>
    <dgm:cxn modelId="{3AA78F9D-44DA-4B3F-81FA-8C187C09B55C}" srcId="{0FCFBF4D-79BC-4660-953B-52933F5CF0FB}" destId="{6FA0D803-47ED-469C-A674-4FF883784903}" srcOrd="0" destOrd="0" parTransId="{EBAE2161-D826-48D0-90E6-7B4FB46409A3}" sibTransId="{AC67EC4A-1F7C-48E8-BF00-5A94F48311CB}"/>
    <dgm:cxn modelId="{19B97404-F6A2-47B6-BAB9-B6D590B16B4B}" type="presOf" srcId="{4393CD70-630C-4201-9121-67F1B852BA6F}" destId="{697738A2-AD1D-44C2-A7F2-7E58D44790A2}" srcOrd="0" destOrd="0" presId="urn:microsoft.com/office/officeart/2005/8/layout/target1"/>
    <dgm:cxn modelId="{6B49F046-FD96-41DF-9421-29B09EFB6D06}" srcId="{0FCFBF4D-79BC-4660-953B-52933F5CF0FB}" destId="{B1B7C9E2-E3E8-4660-9437-E437B415325C}" srcOrd="2" destOrd="0" parTransId="{2BC65565-4E99-4272-8AAA-7CC810248588}" sibTransId="{9A894E28-8C8D-4861-85CA-3C33E331034B}"/>
    <dgm:cxn modelId="{D707C580-8E06-4FCA-BE06-EC0091FBA27A}" type="presOf" srcId="{B1B7C9E2-E3E8-4660-9437-E437B415325C}" destId="{D46A78E3-0DEE-485F-8C94-AB3455BC7667}" srcOrd="0" destOrd="0" presId="urn:microsoft.com/office/officeart/2005/8/layout/target1"/>
    <dgm:cxn modelId="{CB4AE689-8F03-4503-993D-AF9CD95F0DC7}" srcId="{0FCFBF4D-79BC-4660-953B-52933F5CF0FB}" destId="{80BBA3B7-8B39-44FE-B675-C9FED3C398A9}" srcOrd="4" destOrd="0" parTransId="{8C4EB169-9A94-4533-9606-B7D54C355F0D}" sibTransId="{D08AE4F9-DDBE-45D1-B290-80800B2A0590}"/>
    <dgm:cxn modelId="{33FB34E9-B689-4999-A9CC-94B03A8FC875}" srcId="{0FCFBF4D-79BC-4660-953B-52933F5CF0FB}" destId="{4393CD70-630C-4201-9121-67F1B852BA6F}" srcOrd="1" destOrd="0" parTransId="{E7AAD14E-072B-47DE-96F9-C794655A2A31}" sibTransId="{EEACE078-78D1-487E-BA2D-87B5B9B3E1E8}"/>
    <dgm:cxn modelId="{357B143B-CDD0-4D82-B436-63D9F608ADC4}" type="presOf" srcId="{722D6CD1-5D52-4AA7-97D7-EABC9A76E50D}" destId="{CEFD2D99-14F4-4157-99B4-E60162C88631}" srcOrd="0" destOrd="0" presId="urn:microsoft.com/office/officeart/2005/8/layout/target1"/>
    <dgm:cxn modelId="{24CC51CF-5EBD-49DB-971C-90B93B68AE21}" type="presOf" srcId="{80BBA3B7-8B39-44FE-B675-C9FED3C398A9}" destId="{7530455D-5802-4C1B-8425-CB52B0A66794}" srcOrd="0" destOrd="0" presId="urn:microsoft.com/office/officeart/2005/8/layout/target1"/>
    <dgm:cxn modelId="{BA15D39B-E56C-4D4A-860B-FE61899E4E22}" type="presOf" srcId="{0FCFBF4D-79BC-4660-953B-52933F5CF0FB}" destId="{0ABF9F77-CB61-4EE1-9849-87295421730E}" srcOrd="0" destOrd="0" presId="urn:microsoft.com/office/officeart/2005/8/layout/target1"/>
    <dgm:cxn modelId="{9B0C86AC-CA5D-4474-A7D4-F38020628277}" type="presOf" srcId="{6FA0D803-47ED-469C-A674-4FF883784903}" destId="{7B8E6044-4B58-41E0-9AB6-1B562684B383}" srcOrd="0" destOrd="0" presId="urn:microsoft.com/office/officeart/2005/8/layout/target1"/>
    <dgm:cxn modelId="{10CA1CA1-A796-458E-8AEA-C3F391BAF458}" srcId="{0FCFBF4D-79BC-4660-953B-52933F5CF0FB}" destId="{722D6CD1-5D52-4AA7-97D7-EABC9A76E50D}" srcOrd="3" destOrd="0" parTransId="{CDCB44E9-E23B-4FB5-8543-8FCD6B0F1EDE}" sibTransId="{ECE093CE-79C4-4E3D-AC30-FC8830AD0B8A}"/>
    <dgm:cxn modelId="{FB9AD689-4178-4BE9-B7E6-6609D9DE9050}" type="presParOf" srcId="{0ABF9F77-CB61-4EE1-9849-87295421730E}" destId="{0F21D874-0CCA-4A77-902E-919AD5AC1F8F}" srcOrd="0" destOrd="0" presId="urn:microsoft.com/office/officeart/2005/8/layout/target1"/>
    <dgm:cxn modelId="{EDE8EA65-4B51-45E2-BE72-FA785FCB45A2}" type="presParOf" srcId="{0ABF9F77-CB61-4EE1-9849-87295421730E}" destId="{7B8E6044-4B58-41E0-9AB6-1B562684B383}" srcOrd="1" destOrd="0" presId="urn:microsoft.com/office/officeart/2005/8/layout/target1"/>
    <dgm:cxn modelId="{45C001B5-4F3C-4C4E-9816-736F7F3B02B7}" type="presParOf" srcId="{0ABF9F77-CB61-4EE1-9849-87295421730E}" destId="{F185D30F-AC01-48C3-9690-58D98296E43A}" srcOrd="2" destOrd="0" presId="urn:microsoft.com/office/officeart/2005/8/layout/target1"/>
    <dgm:cxn modelId="{26F2672C-9510-4B32-B987-0974B02448DA}" type="presParOf" srcId="{0ABF9F77-CB61-4EE1-9849-87295421730E}" destId="{5E314C1E-C278-407C-9EB3-569DB9E2A5E1}" srcOrd="3" destOrd="0" presId="urn:microsoft.com/office/officeart/2005/8/layout/target1"/>
    <dgm:cxn modelId="{946F32BE-938D-4160-A181-28F3F7820E25}" type="presParOf" srcId="{0ABF9F77-CB61-4EE1-9849-87295421730E}" destId="{A7F01ED4-1064-48C7-A971-EDB43FDD3FF1}" srcOrd="4" destOrd="0" presId="urn:microsoft.com/office/officeart/2005/8/layout/target1"/>
    <dgm:cxn modelId="{C3CA5F31-9B69-42BF-82B1-A91E22953324}" type="presParOf" srcId="{0ABF9F77-CB61-4EE1-9849-87295421730E}" destId="{697738A2-AD1D-44C2-A7F2-7E58D44790A2}" srcOrd="5" destOrd="0" presId="urn:microsoft.com/office/officeart/2005/8/layout/target1"/>
    <dgm:cxn modelId="{0B0FB3E8-5A14-43BB-9F0F-0D0B816224EE}" type="presParOf" srcId="{0ABF9F77-CB61-4EE1-9849-87295421730E}" destId="{329F90E0-94CE-4E65-B502-9D8970DA1B56}" srcOrd="6" destOrd="0" presId="urn:microsoft.com/office/officeart/2005/8/layout/target1"/>
    <dgm:cxn modelId="{0EDF03B5-E7F1-4E2E-8667-3462243BDB03}" type="presParOf" srcId="{0ABF9F77-CB61-4EE1-9849-87295421730E}" destId="{43553AB5-181E-44A5-8F0C-C07E84C3A543}" srcOrd="7" destOrd="0" presId="urn:microsoft.com/office/officeart/2005/8/layout/target1"/>
    <dgm:cxn modelId="{8BE3A3B9-1ABD-4829-A896-A9E786DCF3C3}" type="presParOf" srcId="{0ABF9F77-CB61-4EE1-9849-87295421730E}" destId="{196E3A26-5888-406B-B12E-A35CB3463FC3}" srcOrd="8" destOrd="0" presId="urn:microsoft.com/office/officeart/2005/8/layout/target1"/>
    <dgm:cxn modelId="{3D123E27-32B5-41E6-83AB-882EA69B2742}" type="presParOf" srcId="{0ABF9F77-CB61-4EE1-9849-87295421730E}" destId="{D46A78E3-0DEE-485F-8C94-AB3455BC7667}" srcOrd="9" destOrd="0" presId="urn:microsoft.com/office/officeart/2005/8/layout/target1"/>
    <dgm:cxn modelId="{9682C84B-7545-45CA-99DF-364C9519F224}" type="presParOf" srcId="{0ABF9F77-CB61-4EE1-9849-87295421730E}" destId="{2EF61D5D-26D1-4A86-9D64-EB7FA9083050}" srcOrd="10" destOrd="0" presId="urn:microsoft.com/office/officeart/2005/8/layout/target1"/>
    <dgm:cxn modelId="{8F5998DF-D84E-4458-A00B-52742D4DC533}" type="presParOf" srcId="{0ABF9F77-CB61-4EE1-9849-87295421730E}" destId="{DDE368FD-A158-42C3-9EB9-1922A8FE4E2D}" srcOrd="11" destOrd="0" presId="urn:microsoft.com/office/officeart/2005/8/layout/target1"/>
    <dgm:cxn modelId="{52DF94CF-9DB5-478F-865D-B9B795816B0F}" type="presParOf" srcId="{0ABF9F77-CB61-4EE1-9849-87295421730E}" destId="{9652D08B-ECAD-4A53-AE5C-4D8E03EB6FDE}" srcOrd="12" destOrd="0" presId="urn:microsoft.com/office/officeart/2005/8/layout/target1"/>
    <dgm:cxn modelId="{38E855FB-803C-4C3C-A883-FB49784CB7BA}" type="presParOf" srcId="{0ABF9F77-CB61-4EE1-9849-87295421730E}" destId="{CEFD2D99-14F4-4157-99B4-E60162C88631}" srcOrd="13" destOrd="0" presId="urn:microsoft.com/office/officeart/2005/8/layout/target1"/>
    <dgm:cxn modelId="{6EFD2043-EC4E-41B4-979A-CB286238064E}" type="presParOf" srcId="{0ABF9F77-CB61-4EE1-9849-87295421730E}" destId="{AA76D39C-193E-4048-9167-8F02C4E8DE19}" srcOrd="14" destOrd="0" presId="urn:microsoft.com/office/officeart/2005/8/layout/target1"/>
    <dgm:cxn modelId="{52F332B4-473A-471F-B4C2-F83F29E97E1D}" type="presParOf" srcId="{0ABF9F77-CB61-4EE1-9849-87295421730E}" destId="{0EC7F45E-B63B-4D58-ADD0-7B814B7A7A71}" srcOrd="15" destOrd="0" presId="urn:microsoft.com/office/officeart/2005/8/layout/target1"/>
    <dgm:cxn modelId="{084CFA1E-8382-41BB-8905-7F9A12F6A04D}" type="presParOf" srcId="{0ABF9F77-CB61-4EE1-9849-87295421730E}" destId="{2137BB03-A948-4466-B267-70FFD2D12584}" srcOrd="16" destOrd="0" presId="urn:microsoft.com/office/officeart/2005/8/layout/target1"/>
    <dgm:cxn modelId="{2060BCB4-0389-4EF4-A3A0-A54A0FDCE2CE}" type="presParOf" srcId="{0ABF9F77-CB61-4EE1-9849-87295421730E}" destId="{7530455D-5802-4C1B-8425-CB52B0A66794}" srcOrd="17" destOrd="0" presId="urn:microsoft.com/office/officeart/2005/8/layout/target1"/>
    <dgm:cxn modelId="{04204A43-C209-499D-9DBF-541268445A50}" type="presParOf" srcId="{0ABF9F77-CB61-4EE1-9849-87295421730E}" destId="{84D3DF14-AB0C-4AB3-9101-8649B4B6BD77}" srcOrd="18" destOrd="0" presId="urn:microsoft.com/office/officeart/2005/8/layout/target1"/>
    <dgm:cxn modelId="{16233484-C7B2-44E6-B653-400662C03895}" type="presParOf" srcId="{0ABF9F77-CB61-4EE1-9849-87295421730E}" destId="{30012863-F907-4E6D-8A4C-4CEB6498B7D0}" srcOrd="19" destOrd="0" presId="urn:microsoft.com/office/officeart/2005/8/layout/targe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C34B10A-C0CC-4083-96B3-BF2958C3D289}" type="doc">
      <dgm:prSet loTypeId="urn:microsoft.com/office/officeart/2005/8/layout/vList3#10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189D87-89CF-45B6-AD76-6C16CEB842CC}">
      <dgm:prSet custT="1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800" b="1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Masopust</a:t>
          </a:r>
          <a:endParaRPr lang="cs-CZ" sz="2800" b="1" dirty="0">
            <a:solidFill>
              <a:schemeClr val="tx1"/>
            </a:solidFill>
          </a:endParaRPr>
        </a:p>
      </dgm:t>
    </dgm:pt>
    <dgm:pt modelId="{364B3543-2454-4525-8C46-8B6186481733}" type="parTrans" cxnId="{5DA51DD5-0122-4D17-BE80-61BA7AFAA1E0}">
      <dgm:prSet/>
      <dgm:spPr/>
      <dgm:t>
        <a:bodyPr/>
        <a:lstStyle/>
        <a:p>
          <a:endParaRPr lang="cs-CZ"/>
        </a:p>
      </dgm:t>
    </dgm:pt>
    <dgm:pt modelId="{BBC59C44-D9EA-42BE-9F02-8D123F3FFFED}" type="sibTrans" cxnId="{5DA51DD5-0122-4D17-BE80-61BA7AFAA1E0}">
      <dgm:prSet/>
      <dgm:spPr/>
      <dgm:t>
        <a:bodyPr/>
        <a:lstStyle/>
        <a:p>
          <a:endParaRPr lang="cs-CZ"/>
        </a:p>
      </dgm:t>
    </dgm:pt>
    <dgm:pt modelId="{40722CB0-643A-4946-916B-B7D90163E29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800" b="1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Slovácký verbuňk</a:t>
          </a:r>
          <a:endParaRPr lang="cs-CZ" sz="2800" b="1" dirty="0">
            <a:solidFill>
              <a:schemeClr val="tx1"/>
            </a:solidFill>
          </a:endParaRPr>
        </a:p>
      </dgm:t>
    </dgm:pt>
    <dgm:pt modelId="{D031F9C6-2C32-419E-B913-E726FC8E7C8E}" type="parTrans" cxnId="{470A4127-A94C-4043-B181-A448E276995C}">
      <dgm:prSet/>
      <dgm:spPr/>
      <dgm:t>
        <a:bodyPr/>
        <a:lstStyle/>
        <a:p>
          <a:endParaRPr lang="cs-CZ"/>
        </a:p>
      </dgm:t>
    </dgm:pt>
    <dgm:pt modelId="{2C8F567A-04DC-4123-8BA0-3458A931369C}" type="sibTrans" cxnId="{470A4127-A94C-4043-B181-A448E276995C}">
      <dgm:prSet/>
      <dgm:spPr/>
      <dgm:t>
        <a:bodyPr/>
        <a:lstStyle/>
        <a:p>
          <a:endParaRPr lang="cs-CZ"/>
        </a:p>
      </dgm:t>
    </dgm:pt>
    <dgm:pt modelId="{D6E958F3-CE14-4FE2-8674-508AE9BB8D9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800" b="1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Sokolnictví</a:t>
          </a:r>
          <a:endParaRPr lang="cs-CZ" sz="2800" b="1" dirty="0">
            <a:solidFill>
              <a:schemeClr val="tx1"/>
            </a:solidFill>
          </a:endParaRPr>
        </a:p>
      </dgm:t>
    </dgm:pt>
    <dgm:pt modelId="{8A211366-EF8A-442E-8501-907A0E2D134A}" type="parTrans" cxnId="{AE0F4AFC-7073-4D69-8526-5A65D233DB55}">
      <dgm:prSet/>
      <dgm:spPr/>
      <dgm:t>
        <a:bodyPr/>
        <a:lstStyle/>
        <a:p>
          <a:endParaRPr lang="cs-CZ"/>
        </a:p>
      </dgm:t>
    </dgm:pt>
    <dgm:pt modelId="{BC911D78-2CD0-4304-A8C2-B7CDC77AAF3F}" type="sibTrans" cxnId="{AE0F4AFC-7073-4D69-8526-5A65D233DB55}">
      <dgm:prSet/>
      <dgm:spPr/>
      <dgm:t>
        <a:bodyPr/>
        <a:lstStyle/>
        <a:p>
          <a:endParaRPr lang="cs-CZ"/>
        </a:p>
      </dgm:t>
    </dgm:pt>
    <dgm:pt modelId="{E281A4AD-37C9-44F9-9F05-3C74B73B6E1D}" type="pres">
      <dgm:prSet presAssocID="{2C34B10A-C0CC-4083-96B3-BF2958C3D28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F97FE7-F8C1-420C-8C91-05FAD602E9E0}" type="pres">
      <dgm:prSet presAssocID="{DD189D87-89CF-45B6-AD76-6C16CEB842CC}" presName="composite" presStyleCnt="0"/>
      <dgm:spPr/>
    </dgm:pt>
    <dgm:pt modelId="{B068E7FB-AA8C-4FFD-B60F-99ADBADC7F1E}" type="pres">
      <dgm:prSet presAssocID="{DD189D87-89CF-45B6-AD76-6C16CEB842CC}" presName="imgShp" presStyleLbl="fgImgPlace1" presStyleIdx="0" presStyleCnt="3" custScaleX="141864" custScaleY="12126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AB0081AA-D3BA-4CDF-8023-8B72D655E81A}" type="pres">
      <dgm:prSet presAssocID="{DD189D87-89CF-45B6-AD76-6C16CEB842CC}" presName="txShp" presStyleLbl="node1" presStyleIdx="0" presStyleCnt="3" custLinFactNeighborX="3689" custLinFactNeighborY="55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877592-9F3F-4EC9-A943-E5FA56ED7B38}" type="pres">
      <dgm:prSet presAssocID="{BBC59C44-D9EA-42BE-9F02-8D123F3FFFED}" presName="spacing" presStyleCnt="0"/>
      <dgm:spPr/>
    </dgm:pt>
    <dgm:pt modelId="{4D708D23-2A34-4537-944C-70A8070E4D73}" type="pres">
      <dgm:prSet presAssocID="{40722CB0-643A-4946-916B-B7D90163E290}" presName="composite" presStyleCnt="0"/>
      <dgm:spPr/>
    </dgm:pt>
    <dgm:pt modelId="{2CAA039D-46A5-4BEF-A0C4-8B1626F67325}" type="pres">
      <dgm:prSet presAssocID="{40722CB0-643A-4946-916B-B7D90163E290}" presName="imgShp" presStyleLbl="fgImgPlace1" presStyleIdx="1" presStyleCnt="3" custScaleX="163229" custScaleY="136125"/>
      <dgm:spPr>
        <a:blipFill rotWithShape="0">
          <a:blip xmlns:r="http://schemas.openxmlformats.org/officeDocument/2006/relationships" r:embed="rId5"/>
          <a:stretch>
            <a:fillRect/>
          </a:stretch>
        </a:blipFill>
      </dgm:spPr>
    </dgm:pt>
    <dgm:pt modelId="{CB62086C-0EDA-4D39-8A0F-A7D21B925DAC}" type="pres">
      <dgm:prSet presAssocID="{40722CB0-643A-4946-916B-B7D90163E290}" presName="txShp" presStyleLbl="node1" presStyleIdx="1" presStyleCnt="3" custLinFactNeighborX="5287" custLinFactNeighborY="-16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8330B8-AD98-43AE-B3B8-15C94EBAD9CE}" type="pres">
      <dgm:prSet presAssocID="{2C8F567A-04DC-4123-8BA0-3458A931369C}" presName="spacing" presStyleCnt="0"/>
      <dgm:spPr/>
    </dgm:pt>
    <dgm:pt modelId="{3A0345C5-9F81-4C78-ABD8-4B2E428EA759}" type="pres">
      <dgm:prSet presAssocID="{D6E958F3-CE14-4FE2-8674-508AE9BB8D9D}" presName="composite" presStyleCnt="0"/>
      <dgm:spPr/>
    </dgm:pt>
    <dgm:pt modelId="{63E1D24A-9D74-44A5-A880-9E2BC8FDA8D1}" type="pres">
      <dgm:prSet presAssocID="{D6E958F3-CE14-4FE2-8674-508AE9BB8D9D}" presName="imgShp" presStyleLbl="fgImgPlace1" presStyleIdx="2" presStyleCnt="3" custScaleX="181993" custScaleY="178187"/>
      <dgm:spPr>
        <a:blipFill rotWithShape="0">
          <a:blip xmlns:r="http://schemas.openxmlformats.org/officeDocument/2006/relationships" r:embed="rId6"/>
          <a:stretch>
            <a:fillRect/>
          </a:stretch>
        </a:blipFill>
      </dgm:spPr>
    </dgm:pt>
    <dgm:pt modelId="{E93505CF-8E4A-4727-8530-9E18FDD9B963}" type="pres">
      <dgm:prSet presAssocID="{D6E958F3-CE14-4FE2-8674-508AE9BB8D9D}" presName="txShp" presStyleLbl="node1" presStyleIdx="2" presStyleCnt="3" custLinFactNeighborX="3059" custLinFactNeighborY="-33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0D05342-4038-4CBC-9A79-82DE64121047}" type="presOf" srcId="{40722CB0-643A-4946-916B-B7D90163E290}" destId="{CB62086C-0EDA-4D39-8A0F-A7D21B925DAC}" srcOrd="0" destOrd="0" presId="urn:microsoft.com/office/officeart/2005/8/layout/vList3#10"/>
    <dgm:cxn modelId="{AE0F4AFC-7073-4D69-8526-5A65D233DB55}" srcId="{2C34B10A-C0CC-4083-96B3-BF2958C3D289}" destId="{D6E958F3-CE14-4FE2-8674-508AE9BB8D9D}" srcOrd="2" destOrd="0" parTransId="{8A211366-EF8A-442E-8501-907A0E2D134A}" sibTransId="{BC911D78-2CD0-4304-A8C2-B7CDC77AAF3F}"/>
    <dgm:cxn modelId="{470A4127-A94C-4043-B181-A448E276995C}" srcId="{2C34B10A-C0CC-4083-96B3-BF2958C3D289}" destId="{40722CB0-643A-4946-916B-B7D90163E290}" srcOrd="1" destOrd="0" parTransId="{D031F9C6-2C32-419E-B913-E726FC8E7C8E}" sibTransId="{2C8F567A-04DC-4123-8BA0-3458A931369C}"/>
    <dgm:cxn modelId="{5DA51DD5-0122-4D17-BE80-61BA7AFAA1E0}" srcId="{2C34B10A-C0CC-4083-96B3-BF2958C3D289}" destId="{DD189D87-89CF-45B6-AD76-6C16CEB842CC}" srcOrd="0" destOrd="0" parTransId="{364B3543-2454-4525-8C46-8B6186481733}" sibTransId="{BBC59C44-D9EA-42BE-9F02-8D123F3FFFED}"/>
    <dgm:cxn modelId="{87D77713-3203-4B8C-8E86-092372BBF122}" type="presOf" srcId="{2C34B10A-C0CC-4083-96B3-BF2958C3D289}" destId="{E281A4AD-37C9-44F9-9F05-3C74B73B6E1D}" srcOrd="0" destOrd="0" presId="urn:microsoft.com/office/officeart/2005/8/layout/vList3#10"/>
    <dgm:cxn modelId="{C34E144F-4E93-4D4D-BCA8-02DD1BADD24F}" type="presOf" srcId="{D6E958F3-CE14-4FE2-8674-508AE9BB8D9D}" destId="{E93505CF-8E4A-4727-8530-9E18FDD9B963}" srcOrd="0" destOrd="0" presId="urn:microsoft.com/office/officeart/2005/8/layout/vList3#10"/>
    <dgm:cxn modelId="{C2970738-87BE-40FA-B77D-47B20813D830}" type="presOf" srcId="{DD189D87-89CF-45B6-AD76-6C16CEB842CC}" destId="{AB0081AA-D3BA-4CDF-8023-8B72D655E81A}" srcOrd="0" destOrd="0" presId="urn:microsoft.com/office/officeart/2005/8/layout/vList3#10"/>
    <dgm:cxn modelId="{DBB93F39-5F37-43F0-83B8-68E5B0A78FB2}" type="presParOf" srcId="{E281A4AD-37C9-44F9-9F05-3C74B73B6E1D}" destId="{86F97FE7-F8C1-420C-8C91-05FAD602E9E0}" srcOrd="0" destOrd="0" presId="urn:microsoft.com/office/officeart/2005/8/layout/vList3#10"/>
    <dgm:cxn modelId="{DCD749EC-5CBC-412C-9CE6-6ED9B94C1134}" type="presParOf" srcId="{86F97FE7-F8C1-420C-8C91-05FAD602E9E0}" destId="{B068E7FB-AA8C-4FFD-B60F-99ADBADC7F1E}" srcOrd="0" destOrd="0" presId="urn:microsoft.com/office/officeart/2005/8/layout/vList3#10"/>
    <dgm:cxn modelId="{46EE4E83-1DEE-4D96-B530-8CA03F52F3B3}" type="presParOf" srcId="{86F97FE7-F8C1-420C-8C91-05FAD602E9E0}" destId="{AB0081AA-D3BA-4CDF-8023-8B72D655E81A}" srcOrd="1" destOrd="0" presId="urn:microsoft.com/office/officeart/2005/8/layout/vList3#10"/>
    <dgm:cxn modelId="{7CFE52A8-1D05-4319-A032-8EFDAF3CDCAB}" type="presParOf" srcId="{E281A4AD-37C9-44F9-9F05-3C74B73B6E1D}" destId="{3E877592-9F3F-4EC9-A943-E5FA56ED7B38}" srcOrd="1" destOrd="0" presId="urn:microsoft.com/office/officeart/2005/8/layout/vList3#10"/>
    <dgm:cxn modelId="{DCADADF0-50E4-48E3-91F6-74595F32CA6D}" type="presParOf" srcId="{E281A4AD-37C9-44F9-9F05-3C74B73B6E1D}" destId="{4D708D23-2A34-4537-944C-70A8070E4D73}" srcOrd="2" destOrd="0" presId="urn:microsoft.com/office/officeart/2005/8/layout/vList3#10"/>
    <dgm:cxn modelId="{DF40EE13-82AC-4381-9282-FC759A3DCB21}" type="presParOf" srcId="{4D708D23-2A34-4537-944C-70A8070E4D73}" destId="{2CAA039D-46A5-4BEF-A0C4-8B1626F67325}" srcOrd="0" destOrd="0" presId="urn:microsoft.com/office/officeart/2005/8/layout/vList3#10"/>
    <dgm:cxn modelId="{52BE6649-73CE-4BD6-9B0C-6CDD9FD84387}" type="presParOf" srcId="{4D708D23-2A34-4537-944C-70A8070E4D73}" destId="{CB62086C-0EDA-4D39-8A0F-A7D21B925DAC}" srcOrd="1" destOrd="0" presId="urn:microsoft.com/office/officeart/2005/8/layout/vList3#10"/>
    <dgm:cxn modelId="{CE93B01C-418F-4110-9515-1CB3153A0302}" type="presParOf" srcId="{E281A4AD-37C9-44F9-9F05-3C74B73B6E1D}" destId="{AB8330B8-AD98-43AE-B3B8-15C94EBAD9CE}" srcOrd="3" destOrd="0" presId="urn:microsoft.com/office/officeart/2005/8/layout/vList3#10"/>
    <dgm:cxn modelId="{569C5DF8-6526-40E2-968D-2B98142D1621}" type="presParOf" srcId="{E281A4AD-37C9-44F9-9F05-3C74B73B6E1D}" destId="{3A0345C5-9F81-4C78-ABD8-4B2E428EA759}" srcOrd="4" destOrd="0" presId="urn:microsoft.com/office/officeart/2005/8/layout/vList3#10"/>
    <dgm:cxn modelId="{27E3F887-F812-4FED-A5AF-0A0BBA77853E}" type="presParOf" srcId="{3A0345C5-9F81-4C78-ABD8-4B2E428EA759}" destId="{63E1D24A-9D74-44A5-A880-9E2BC8FDA8D1}" srcOrd="0" destOrd="0" presId="urn:microsoft.com/office/officeart/2005/8/layout/vList3#10"/>
    <dgm:cxn modelId="{C20495FD-7BBA-47F6-A8E6-AE52BAF57698}" type="presParOf" srcId="{3A0345C5-9F81-4C78-ABD8-4B2E428EA759}" destId="{E93505CF-8E4A-4727-8530-9E18FDD9B963}" srcOrd="1" destOrd="0" presId="urn:microsoft.com/office/officeart/2005/8/layout/vList3#10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34B10A-C0CC-4083-96B3-BF2958C3D289}" type="doc">
      <dgm:prSet loTypeId="urn:microsoft.com/office/officeart/2005/8/layout/vList3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DD189D87-89CF-45B6-AD76-6C16CEB842CC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pPr rtl="0"/>
          <a:endParaRPr lang="cs-CZ" b="1" dirty="0">
            <a:solidFill>
              <a:schemeClr val="tx1"/>
            </a:solidFill>
          </a:endParaRPr>
        </a:p>
      </dgm:t>
    </dgm:pt>
    <dgm:pt modelId="{364B3543-2454-4525-8C46-8B6186481733}" type="parTrans" cxnId="{5DA51DD5-0122-4D17-BE80-61BA7AFAA1E0}">
      <dgm:prSet/>
      <dgm:spPr/>
      <dgm:t>
        <a:bodyPr/>
        <a:lstStyle/>
        <a:p>
          <a:endParaRPr lang="cs-CZ"/>
        </a:p>
      </dgm:t>
    </dgm:pt>
    <dgm:pt modelId="{BBC59C44-D9EA-42BE-9F02-8D123F3FFFED}" type="sibTrans" cxnId="{5DA51DD5-0122-4D17-BE80-61BA7AFAA1E0}">
      <dgm:prSet/>
      <dgm:spPr/>
      <dgm:t>
        <a:bodyPr/>
        <a:lstStyle/>
        <a:p>
          <a:endParaRPr lang="cs-CZ"/>
        </a:p>
      </dgm:t>
    </dgm:pt>
    <dgm:pt modelId="{40722CB0-643A-4946-916B-B7D90163E290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800" b="1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Slovácký verbuňk</a:t>
          </a:r>
          <a:endParaRPr lang="cs-CZ" sz="2800" b="1" dirty="0">
            <a:solidFill>
              <a:schemeClr val="tx1"/>
            </a:solidFill>
          </a:endParaRPr>
        </a:p>
      </dgm:t>
    </dgm:pt>
    <dgm:pt modelId="{D031F9C6-2C32-419E-B913-E726FC8E7C8E}" type="parTrans" cxnId="{470A4127-A94C-4043-B181-A448E276995C}">
      <dgm:prSet/>
      <dgm:spPr/>
      <dgm:t>
        <a:bodyPr/>
        <a:lstStyle/>
        <a:p>
          <a:endParaRPr lang="cs-CZ"/>
        </a:p>
      </dgm:t>
    </dgm:pt>
    <dgm:pt modelId="{2C8F567A-04DC-4123-8BA0-3458A931369C}" type="sibTrans" cxnId="{470A4127-A94C-4043-B181-A448E276995C}">
      <dgm:prSet/>
      <dgm:spPr/>
      <dgm:t>
        <a:bodyPr/>
        <a:lstStyle/>
        <a:p>
          <a:endParaRPr lang="cs-CZ"/>
        </a:p>
      </dgm:t>
    </dgm:pt>
    <dgm:pt modelId="{D6E958F3-CE14-4FE2-8674-508AE9BB8D9D}">
      <dgm:prSet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endParaRPr lang="cs-CZ" b="1" dirty="0">
            <a:solidFill>
              <a:schemeClr val="tx1"/>
            </a:solidFill>
          </a:endParaRPr>
        </a:p>
      </dgm:t>
    </dgm:pt>
    <dgm:pt modelId="{8A211366-EF8A-442E-8501-907A0E2D134A}" type="parTrans" cxnId="{AE0F4AFC-7073-4D69-8526-5A65D233DB55}">
      <dgm:prSet/>
      <dgm:spPr/>
      <dgm:t>
        <a:bodyPr/>
        <a:lstStyle/>
        <a:p>
          <a:endParaRPr lang="cs-CZ"/>
        </a:p>
      </dgm:t>
    </dgm:pt>
    <dgm:pt modelId="{BC911D78-2CD0-4304-A8C2-B7CDC77AAF3F}" type="sibTrans" cxnId="{AE0F4AFC-7073-4D69-8526-5A65D233DB55}">
      <dgm:prSet/>
      <dgm:spPr/>
      <dgm:t>
        <a:bodyPr/>
        <a:lstStyle/>
        <a:p>
          <a:endParaRPr lang="cs-CZ"/>
        </a:p>
      </dgm:t>
    </dgm:pt>
    <dgm:pt modelId="{E281A4AD-37C9-44F9-9F05-3C74B73B6E1D}" type="pres">
      <dgm:prSet presAssocID="{2C34B10A-C0CC-4083-96B3-BF2958C3D289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6F97FE7-F8C1-420C-8C91-05FAD602E9E0}" type="pres">
      <dgm:prSet presAssocID="{DD189D87-89CF-45B6-AD76-6C16CEB842CC}" presName="composite" presStyleCnt="0"/>
      <dgm:spPr/>
    </dgm:pt>
    <dgm:pt modelId="{B068E7FB-AA8C-4FFD-B60F-99ADBADC7F1E}" type="pres">
      <dgm:prSet presAssocID="{DD189D87-89CF-45B6-AD76-6C16CEB842CC}" presName="imgShp" presStyleLbl="fgImgPlace1" presStyleIdx="0" presStyleCnt="3" custScaleX="141864" custScaleY="121267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AB0081AA-D3BA-4CDF-8023-8B72D655E81A}" type="pres">
      <dgm:prSet presAssocID="{DD189D87-89CF-45B6-AD76-6C16CEB842CC}" presName="txShp" presStyleLbl="node1" presStyleIdx="0" presStyleCnt="3" custLinFactNeighborX="3689" custLinFactNeighborY="550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E877592-9F3F-4EC9-A943-E5FA56ED7B38}" type="pres">
      <dgm:prSet presAssocID="{BBC59C44-D9EA-42BE-9F02-8D123F3FFFED}" presName="spacing" presStyleCnt="0"/>
      <dgm:spPr/>
    </dgm:pt>
    <dgm:pt modelId="{4D708D23-2A34-4537-944C-70A8070E4D73}" type="pres">
      <dgm:prSet presAssocID="{40722CB0-643A-4946-916B-B7D90163E290}" presName="composite" presStyleCnt="0"/>
      <dgm:spPr/>
    </dgm:pt>
    <dgm:pt modelId="{2CAA039D-46A5-4BEF-A0C4-8B1626F67325}" type="pres">
      <dgm:prSet presAssocID="{40722CB0-643A-4946-916B-B7D90163E290}" presName="imgShp" presStyleLbl="fgImgPlace1" presStyleIdx="1" presStyleCnt="3" custScaleX="163229" custScaleY="136125"/>
      <dgm:spPr>
        <a:blipFill rotWithShape="0">
          <a:blip xmlns:r="http://schemas.openxmlformats.org/officeDocument/2006/relationships" r:embed="rId3"/>
          <a:stretch>
            <a:fillRect/>
          </a:stretch>
        </a:blipFill>
      </dgm:spPr>
    </dgm:pt>
    <dgm:pt modelId="{CB62086C-0EDA-4D39-8A0F-A7D21B925DAC}" type="pres">
      <dgm:prSet presAssocID="{40722CB0-643A-4946-916B-B7D90163E290}" presName="txShp" presStyleLbl="node1" presStyleIdx="1" presStyleCnt="3" custLinFactNeighborX="5287" custLinFactNeighborY="-165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8330B8-AD98-43AE-B3B8-15C94EBAD9CE}" type="pres">
      <dgm:prSet presAssocID="{2C8F567A-04DC-4123-8BA0-3458A931369C}" presName="spacing" presStyleCnt="0"/>
      <dgm:spPr/>
    </dgm:pt>
    <dgm:pt modelId="{3A0345C5-9F81-4C78-ABD8-4B2E428EA759}" type="pres">
      <dgm:prSet presAssocID="{D6E958F3-CE14-4FE2-8674-508AE9BB8D9D}" presName="composite" presStyleCnt="0"/>
      <dgm:spPr/>
    </dgm:pt>
    <dgm:pt modelId="{63E1D24A-9D74-44A5-A880-9E2BC8FDA8D1}" type="pres">
      <dgm:prSet presAssocID="{D6E958F3-CE14-4FE2-8674-508AE9BB8D9D}" presName="imgShp" presStyleLbl="fgImgPlace1" presStyleIdx="2" presStyleCnt="3" custScaleX="181993" custScaleY="178187"/>
      <dgm:spPr>
        <a:blipFill rotWithShape="0">
          <a:blip xmlns:r="http://schemas.openxmlformats.org/officeDocument/2006/relationships" r:embed="rId4"/>
          <a:stretch>
            <a:fillRect/>
          </a:stretch>
        </a:blipFill>
      </dgm:spPr>
    </dgm:pt>
    <dgm:pt modelId="{E93505CF-8E4A-4727-8530-9E18FDD9B963}" type="pres">
      <dgm:prSet presAssocID="{D6E958F3-CE14-4FE2-8674-508AE9BB8D9D}" presName="txShp" presStyleLbl="node1" presStyleIdx="2" presStyleCnt="3" custLinFactNeighborX="3059" custLinFactNeighborY="-332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97EBC1E-AD75-464D-A432-372676FFEA1E}" type="presOf" srcId="{40722CB0-643A-4946-916B-B7D90163E290}" destId="{CB62086C-0EDA-4D39-8A0F-A7D21B925DAC}" srcOrd="0" destOrd="0" presId="urn:microsoft.com/office/officeart/2005/8/layout/vList3#6"/>
    <dgm:cxn modelId="{E5C61844-3993-45FF-903F-E5FDC618AC9F}" type="presOf" srcId="{DD189D87-89CF-45B6-AD76-6C16CEB842CC}" destId="{AB0081AA-D3BA-4CDF-8023-8B72D655E81A}" srcOrd="0" destOrd="0" presId="urn:microsoft.com/office/officeart/2005/8/layout/vList3#6"/>
    <dgm:cxn modelId="{A5F1FDE9-33C8-4BC8-8399-960A47247EFD}" type="presOf" srcId="{D6E958F3-CE14-4FE2-8674-508AE9BB8D9D}" destId="{E93505CF-8E4A-4727-8530-9E18FDD9B963}" srcOrd="0" destOrd="0" presId="urn:microsoft.com/office/officeart/2005/8/layout/vList3#6"/>
    <dgm:cxn modelId="{AE0F4AFC-7073-4D69-8526-5A65D233DB55}" srcId="{2C34B10A-C0CC-4083-96B3-BF2958C3D289}" destId="{D6E958F3-CE14-4FE2-8674-508AE9BB8D9D}" srcOrd="2" destOrd="0" parTransId="{8A211366-EF8A-442E-8501-907A0E2D134A}" sibTransId="{BC911D78-2CD0-4304-A8C2-B7CDC77AAF3F}"/>
    <dgm:cxn modelId="{D40F4E0C-0F6A-4781-A51E-4E27370270BB}" type="presOf" srcId="{2C34B10A-C0CC-4083-96B3-BF2958C3D289}" destId="{E281A4AD-37C9-44F9-9F05-3C74B73B6E1D}" srcOrd="0" destOrd="0" presId="urn:microsoft.com/office/officeart/2005/8/layout/vList3#6"/>
    <dgm:cxn modelId="{470A4127-A94C-4043-B181-A448E276995C}" srcId="{2C34B10A-C0CC-4083-96B3-BF2958C3D289}" destId="{40722CB0-643A-4946-916B-B7D90163E290}" srcOrd="1" destOrd="0" parTransId="{D031F9C6-2C32-419E-B913-E726FC8E7C8E}" sibTransId="{2C8F567A-04DC-4123-8BA0-3458A931369C}"/>
    <dgm:cxn modelId="{5DA51DD5-0122-4D17-BE80-61BA7AFAA1E0}" srcId="{2C34B10A-C0CC-4083-96B3-BF2958C3D289}" destId="{DD189D87-89CF-45B6-AD76-6C16CEB842CC}" srcOrd="0" destOrd="0" parTransId="{364B3543-2454-4525-8C46-8B6186481733}" sibTransId="{BBC59C44-D9EA-42BE-9F02-8D123F3FFFED}"/>
    <dgm:cxn modelId="{5D84B14D-A471-47FE-99E1-384BD01A8BC9}" type="presParOf" srcId="{E281A4AD-37C9-44F9-9F05-3C74B73B6E1D}" destId="{86F97FE7-F8C1-420C-8C91-05FAD602E9E0}" srcOrd="0" destOrd="0" presId="urn:microsoft.com/office/officeart/2005/8/layout/vList3#6"/>
    <dgm:cxn modelId="{5C2FDF1C-14EC-4E7D-BFFD-40C72820619C}" type="presParOf" srcId="{86F97FE7-F8C1-420C-8C91-05FAD602E9E0}" destId="{B068E7FB-AA8C-4FFD-B60F-99ADBADC7F1E}" srcOrd="0" destOrd="0" presId="urn:microsoft.com/office/officeart/2005/8/layout/vList3#6"/>
    <dgm:cxn modelId="{579A3F54-010C-402A-9422-91DC7814008D}" type="presParOf" srcId="{86F97FE7-F8C1-420C-8C91-05FAD602E9E0}" destId="{AB0081AA-D3BA-4CDF-8023-8B72D655E81A}" srcOrd="1" destOrd="0" presId="urn:microsoft.com/office/officeart/2005/8/layout/vList3#6"/>
    <dgm:cxn modelId="{ED93A6C3-46D9-4E85-B456-7BC1B02629C4}" type="presParOf" srcId="{E281A4AD-37C9-44F9-9F05-3C74B73B6E1D}" destId="{3E877592-9F3F-4EC9-A943-E5FA56ED7B38}" srcOrd="1" destOrd="0" presId="urn:microsoft.com/office/officeart/2005/8/layout/vList3#6"/>
    <dgm:cxn modelId="{4A480A76-E7EB-4366-BACE-75A0B9CE64AD}" type="presParOf" srcId="{E281A4AD-37C9-44F9-9F05-3C74B73B6E1D}" destId="{4D708D23-2A34-4537-944C-70A8070E4D73}" srcOrd="2" destOrd="0" presId="urn:microsoft.com/office/officeart/2005/8/layout/vList3#6"/>
    <dgm:cxn modelId="{5A1A30AE-1371-4A09-87DE-72C8C1BF2CAF}" type="presParOf" srcId="{4D708D23-2A34-4537-944C-70A8070E4D73}" destId="{2CAA039D-46A5-4BEF-A0C4-8B1626F67325}" srcOrd="0" destOrd="0" presId="urn:microsoft.com/office/officeart/2005/8/layout/vList3#6"/>
    <dgm:cxn modelId="{7F210BC3-C8FA-4A7F-ABD7-2C0589A6605E}" type="presParOf" srcId="{4D708D23-2A34-4537-944C-70A8070E4D73}" destId="{CB62086C-0EDA-4D39-8A0F-A7D21B925DAC}" srcOrd="1" destOrd="0" presId="urn:microsoft.com/office/officeart/2005/8/layout/vList3#6"/>
    <dgm:cxn modelId="{617EB5ED-537A-4DF6-83DB-2284828BBA99}" type="presParOf" srcId="{E281A4AD-37C9-44F9-9F05-3C74B73B6E1D}" destId="{AB8330B8-AD98-43AE-B3B8-15C94EBAD9CE}" srcOrd="3" destOrd="0" presId="urn:microsoft.com/office/officeart/2005/8/layout/vList3#6"/>
    <dgm:cxn modelId="{6F132E04-2875-47DB-B656-E97B6D495DE4}" type="presParOf" srcId="{E281A4AD-37C9-44F9-9F05-3C74B73B6E1D}" destId="{3A0345C5-9F81-4C78-ABD8-4B2E428EA759}" srcOrd="4" destOrd="0" presId="urn:microsoft.com/office/officeart/2005/8/layout/vList3#6"/>
    <dgm:cxn modelId="{68A249DA-1FF4-451A-BFEB-8F003AAB6A56}" type="presParOf" srcId="{3A0345C5-9F81-4C78-ABD8-4B2E428EA759}" destId="{63E1D24A-9D74-44A5-A880-9E2BC8FDA8D1}" srcOrd="0" destOrd="0" presId="urn:microsoft.com/office/officeart/2005/8/layout/vList3#6"/>
    <dgm:cxn modelId="{DB78A681-3BC1-4143-976F-780C23FB300C}" type="presParOf" srcId="{3A0345C5-9F81-4C78-ABD8-4B2E428EA759}" destId="{E93505CF-8E4A-4727-8530-9E18FDD9B963}" srcOrd="1" destOrd="0" presId="urn:microsoft.com/office/officeart/2005/8/layout/vList3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93595DD-2051-4889-A2A2-1D231B814651}" type="doc">
      <dgm:prSet loTypeId="urn:microsoft.com/office/officeart/2005/8/layout/vList3#7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43994F1-4CB5-4D32-9A4B-E2E320A93918}">
      <dgm:prSet custT="1"/>
      <dgm:spPr/>
      <dgm:t>
        <a:bodyPr/>
        <a:lstStyle/>
        <a:p>
          <a:pPr rtl="0"/>
          <a:r>
            <a:rPr lang="cs-CZ" sz="2800" b="1" i="0" dirty="0" smtClean="0"/>
            <a:t>1945 </a:t>
          </a:r>
          <a:endParaRPr lang="cs-CZ" sz="2800" b="1" i="0" dirty="0"/>
        </a:p>
      </dgm:t>
    </dgm:pt>
    <dgm:pt modelId="{1F6E4E78-4176-4BC8-B9B3-D30F1BF1012B}" type="parTrans" cxnId="{E1D7F503-0FBC-46AF-865F-8C30E7D28909}">
      <dgm:prSet/>
      <dgm:spPr/>
      <dgm:t>
        <a:bodyPr/>
        <a:lstStyle/>
        <a:p>
          <a:endParaRPr lang="cs-CZ"/>
        </a:p>
      </dgm:t>
    </dgm:pt>
    <dgm:pt modelId="{E55DDF93-83DB-49FF-903B-5C492ABB8B26}" type="sibTrans" cxnId="{E1D7F503-0FBC-46AF-865F-8C30E7D28909}">
      <dgm:prSet/>
      <dgm:spPr/>
      <dgm:t>
        <a:bodyPr/>
        <a:lstStyle/>
        <a:p>
          <a:endParaRPr lang="cs-CZ"/>
        </a:p>
      </dgm:t>
    </dgm:pt>
    <dgm:pt modelId="{109AB79B-4B09-47B3-B8C8-12B1A8B74F7D}">
      <dgm:prSet custT="1"/>
      <dgm:spPr/>
      <dgm:t>
        <a:bodyPr/>
        <a:lstStyle/>
        <a:p>
          <a:pPr rtl="0"/>
          <a:r>
            <a:rPr lang="cs-CZ" sz="2800" b="1" i="0" dirty="0" smtClean="0"/>
            <a:t>vzdělávání, přírodní vědy, humanitní a sociální vědy, kultura a komunikace</a:t>
          </a:r>
          <a:endParaRPr lang="cs-CZ" sz="2800" b="1" i="0" dirty="0"/>
        </a:p>
      </dgm:t>
    </dgm:pt>
    <dgm:pt modelId="{D1E03637-50EF-4600-9F3E-E58906B04C90}" type="parTrans" cxnId="{1C30069A-338E-4018-A2B0-12533F403AA1}">
      <dgm:prSet/>
      <dgm:spPr/>
      <dgm:t>
        <a:bodyPr/>
        <a:lstStyle/>
        <a:p>
          <a:endParaRPr lang="cs-CZ"/>
        </a:p>
      </dgm:t>
    </dgm:pt>
    <dgm:pt modelId="{4F0119B5-813B-44AF-8E20-251FC78DF93D}" type="sibTrans" cxnId="{1C30069A-338E-4018-A2B0-12533F403AA1}">
      <dgm:prSet/>
      <dgm:spPr/>
      <dgm:t>
        <a:bodyPr/>
        <a:lstStyle/>
        <a:p>
          <a:endParaRPr lang="cs-CZ"/>
        </a:p>
      </dgm:t>
    </dgm:pt>
    <dgm:pt modelId="{4CF05523-BDBD-44DB-A514-C090C4B770B8}">
      <dgm:prSet custT="1"/>
      <dgm:spPr/>
      <dgm:t>
        <a:bodyPr/>
        <a:lstStyle/>
        <a:p>
          <a:pPr rtl="0"/>
          <a:r>
            <a:rPr lang="cs-CZ" sz="2800" b="1" i="0" dirty="0" smtClean="0"/>
            <a:t>Paříž</a:t>
          </a:r>
          <a:endParaRPr lang="cs-CZ" sz="2800" b="1" i="0" dirty="0"/>
        </a:p>
      </dgm:t>
    </dgm:pt>
    <dgm:pt modelId="{68A353FA-7B3B-4D34-840C-FF7FC28B0F99}" type="parTrans" cxnId="{7EEAA75C-8E0A-4EC7-A6D1-184D034B45F4}">
      <dgm:prSet/>
      <dgm:spPr/>
      <dgm:t>
        <a:bodyPr/>
        <a:lstStyle/>
        <a:p>
          <a:endParaRPr lang="cs-CZ"/>
        </a:p>
      </dgm:t>
    </dgm:pt>
    <dgm:pt modelId="{E607A8A1-A81F-4F47-B225-5E8F84DC8439}" type="sibTrans" cxnId="{7EEAA75C-8E0A-4EC7-A6D1-184D034B45F4}">
      <dgm:prSet/>
      <dgm:spPr/>
      <dgm:t>
        <a:bodyPr/>
        <a:lstStyle/>
        <a:p>
          <a:endParaRPr lang="cs-CZ"/>
        </a:p>
      </dgm:t>
    </dgm:pt>
    <dgm:pt modelId="{19523ACB-6BAC-4A5C-95CF-97F1FF617E38}" type="pres">
      <dgm:prSet presAssocID="{F93595DD-2051-4889-A2A2-1D231B81465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028FA11C-FF51-426C-A0AF-1F102A3FA62F}" type="pres">
      <dgm:prSet presAssocID="{543994F1-4CB5-4D32-9A4B-E2E320A93918}" presName="composite" presStyleCnt="0"/>
      <dgm:spPr/>
    </dgm:pt>
    <dgm:pt modelId="{527767B7-9C01-44B2-B03B-F858A63F1C07}" type="pres">
      <dgm:prSet presAssocID="{543994F1-4CB5-4D32-9A4B-E2E320A93918}" presName="imgShp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BAC570A-0056-443B-A052-BF338FA601F3}" type="pres">
      <dgm:prSet presAssocID="{543994F1-4CB5-4D32-9A4B-E2E320A93918}" presName="tx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22A357E-F051-41C8-BF69-9D4739D26FCF}" type="pres">
      <dgm:prSet presAssocID="{E55DDF93-83DB-49FF-903B-5C492ABB8B26}" presName="spacing" presStyleCnt="0"/>
      <dgm:spPr/>
    </dgm:pt>
    <dgm:pt modelId="{503A1D4C-9D0A-4D6C-B7E3-500BD136CC13}" type="pres">
      <dgm:prSet presAssocID="{109AB79B-4B09-47B3-B8C8-12B1A8B74F7D}" presName="composite" presStyleCnt="0"/>
      <dgm:spPr/>
    </dgm:pt>
    <dgm:pt modelId="{9E74FB86-A304-4743-9FB2-78A42EBD210B}" type="pres">
      <dgm:prSet presAssocID="{109AB79B-4B09-47B3-B8C8-12B1A8B74F7D}" presName="imgShp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2C5CD72D-174F-4FB5-B799-FB951B224221}" type="pres">
      <dgm:prSet presAssocID="{109AB79B-4B09-47B3-B8C8-12B1A8B74F7D}" presName="tx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8385A1D2-0CC2-46C7-A047-23792D8DA27B}" type="pres">
      <dgm:prSet presAssocID="{4F0119B5-813B-44AF-8E20-251FC78DF93D}" presName="spacing" presStyleCnt="0"/>
      <dgm:spPr/>
    </dgm:pt>
    <dgm:pt modelId="{E8FB425D-DFC0-4482-BE23-7EC502F74B82}" type="pres">
      <dgm:prSet presAssocID="{4CF05523-BDBD-44DB-A514-C090C4B770B8}" presName="composite" presStyleCnt="0"/>
      <dgm:spPr/>
    </dgm:pt>
    <dgm:pt modelId="{C1F1B853-D0AF-44CB-9F01-5A540F6FF365}" type="pres">
      <dgm:prSet presAssocID="{4CF05523-BDBD-44DB-A514-C090C4B770B8}" presName="imgShp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8DFAD50D-AF30-4900-9FCB-F19B47C3583A}" type="pres">
      <dgm:prSet presAssocID="{4CF05523-BDBD-44DB-A514-C090C4B770B8}" presName="tx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068EF7ED-A241-41B0-9EBB-B4BB7C1E73E0}" type="presOf" srcId="{4CF05523-BDBD-44DB-A514-C090C4B770B8}" destId="{8DFAD50D-AF30-4900-9FCB-F19B47C3583A}" srcOrd="0" destOrd="0" presId="urn:microsoft.com/office/officeart/2005/8/layout/vList3#7"/>
    <dgm:cxn modelId="{9541D4F3-D704-4BE7-9E97-CA3E95F44824}" type="presOf" srcId="{543994F1-4CB5-4D32-9A4B-E2E320A93918}" destId="{4BAC570A-0056-443B-A052-BF338FA601F3}" srcOrd="0" destOrd="0" presId="urn:microsoft.com/office/officeart/2005/8/layout/vList3#7"/>
    <dgm:cxn modelId="{1C30069A-338E-4018-A2B0-12533F403AA1}" srcId="{F93595DD-2051-4889-A2A2-1D231B814651}" destId="{109AB79B-4B09-47B3-B8C8-12B1A8B74F7D}" srcOrd="1" destOrd="0" parTransId="{D1E03637-50EF-4600-9F3E-E58906B04C90}" sibTransId="{4F0119B5-813B-44AF-8E20-251FC78DF93D}"/>
    <dgm:cxn modelId="{C20CC827-28CA-4631-ADAD-D10C45680DE0}" type="presOf" srcId="{F93595DD-2051-4889-A2A2-1D231B814651}" destId="{19523ACB-6BAC-4A5C-95CF-97F1FF617E38}" srcOrd="0" destOrd="0" presId="urn:microsoft.com/office/officeart/2005/8/layout/vList3#7"/>
    <dgm:cxn modelId="{7EEAA75C-8E0A-4EC7-A6D1-184D034B45F4}" srcId="{F93595DD-2051-4889-A2A2-1D231B814651}" destId="{4CF05523-BDBD-44DB-A514-C090C4B770B8}" srcOrd="2" destOrd="0" parTransId="{68A353FA-7B3B-4D34-840C-FF7FC28B0F99}" sibTransId="{E607A8A1-A81F-4F47-B225-5E8F84DC8439}"/>
    <dgm:cxn modelId="{7D858376-5DE8-4A74-BD5E-1E6099C1B72F}" type="presOf" srcId="{109AB79B-4B09-47B3-B8C8-12B1A8B74F7D}" destId="{2C5CD72D-174F-4FB5-B799-FB951B224221}" srcOrd="0" destOrd="0" presId="urn:microsoft.com/office/officeart/2005/8/layout/vList3#7"/>
    <dgm:cxn modelId="{E1D7F503-0FBC-46AF-865F-8C30E7D28909}" srcId="{F93595DD-2051-4889-A2A2-1D231B814651}" destId="{543994F1-4CB5-4D32-9A4B-E2E320A93918}" srcOrd="0" destOrd="0" parTransId="{1F6E4E78-4176-4BC8-B9B3-D30F1BF1012B}" sibTransId="{E55DDF93-83DB-49FF-903B-5C492ABB8B26}"/>
    <dgm:cxn modelId="{9CEA0593-95BB-4319-8706-19D91DFF30EF}" type="presParOf" srcId="{19523ACB-6BAC-4A5C-95CF-97F1FF617E38}" destId="{028FA11C-FF51-426C-A0AF-1F102A3FA62F}" srcOrd="0" destOrd="0" presId="urn:microsoft.com/office/officeart/2005/8/layout/vList3#7"/>
    <dgm:cxn modelId="{3B52B60E-422A-4856-B528-B23E34287107}" type="presParOf" srcId="{028FA11C-FF51-426C-A0AF-1F102A3FA62F}" destId="{527767B7-9C01-44B2-B03B-F858A63F1C07}" srcOrd="0" destOrd="0" presId="urn:microsoft.com/office/officeart/2005/8/layout/vList3#7"/>
    <dgm:cxn modelId="{CA7FFDB5-86C8-4205-BCE7-C33E659DF6C3}" type="presParOf" srcId="{028FA11C-FF51-426C-A0AF-1F102A3FA62F}" destId="{4BAC570A-0056-443B-A052-BF338FA601F3}" srcOrd="1" destOrd="0" presId="urn:microsoft.com/office/officeart/2005/8/layout/vList3#7"/>
    <dgm:cxn modelId="{64CE3008-A93E-4C9B-831F-59805A34636A}" type="presParOf" srcId="{19523ACB-6BAC-4A5C-95CF-97F1FF617E38}" destId="{222A357E-F051-41C8-BF69-9D4739D26FCF}" srcOrd="1" destOrd="0" presId="urn:microsoft.com/office/officeart/2005/8/layout/vList3#7"/>
    <dgm:cxn modelId="{C8EA74E7-9136-4338-83A9-2457504B76FB}" type="presParOf" srcId="{19523ACB-6BAC-4A5C-95CF-97F1FF617E38}" destId="{503A1D4C-9D0A-4D6C-B7E3-500BD136CC13}" srcOrd="2" destOrd="0" presId="urn:microsoft.com/office/officeart/2005/8/layout/vList3#7"/>
    <dgm:cxn modelId="{8BCA9598-FAA3-475C-9D6F-281063319A0C}" type="presParOf" srcId="{503A1D4C-9D0A-4D6C-B7E3-500BD136CC13}" destId="{9E74FB86-A304-4743-9FB2-78A42EBD210B}" srcOrd="0" destOrd="0" presId="urn:microsoft.com/office/officeart/2005/8/layout/vList3#7"/>
    <dgm:cxn modelId="{70B7B9BD-3A88-44D6-B6BC-9C90C56D99E9}" type="presParOf" srcId="{503A1D4C-9D0A-4D6C-B7E3-500BD136CC13}" destId="{2C5CD72D-174F-4FB5-B799-FB951B224221}" srcOrd="1" destOrd="0" presId="urn:microsoft.com/office/officeart/2005/8/layout/vList3#7"/>
    <dgm:cxn modelId="{C3988E10-8674-4C89-9365-802AA13FD443}" type="presParOf" srcId="{19523ACB-6BAC-4A5C-95CF-97F1FF617E38}" destId="{8385A1D2-0CC2-46C7-A047-23792D8DA27B}" srcOrd="3" destOrd="0" presId="urn:microsoft.com/office/officeart/2005/8/layout/vList3#7"/>
    <dgm:cxn modelId="{387445AF-B863-4B3B-9EC7-BF214917A10B}" type="presParOf" srcId="{19523ACB-6BAC-4A5C-95CF-97F1FF617E38}" destId="{E8FB425D-DFC0-4482-BE23-7EC502F74B82}" srcOrd="4" destOrd="0" presId="urn:microsoft.com/office/officeart/2005/8/layout/vList3#7"/>
    <dgm:cxn modelId="{8570CC65-4BA9-4DD8-8C72-C5DA550E32C2}" type="presParOf" srcId="{E8FB425D-DFC0-4482-BE23-7EC502F74B82}" destId="{C1F1B853-D0AF-44CB-9F01-5A540F6FF365}" srcOrd="0" destOrd="0" presId="urn:microsoft.com/office/officeart/2005/8/layout/vList3#7"/>
    <dgm:cxn modelId="{11F4125F-3DDC-403C-9398-6EBA4E880DB8}" type="presParOf" srcId="{E8FB425D-DFC0-4482-BE23-7EC502F74B82}" destId="{8DFAD50D-AF30-4900-9FCB-F19B47C3583A}" srcOrd="1" destOrd="0" presId="urn:microsoft.com/office/officeart/2005/8/layout/vList3#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D70A4C-E8F2-443C-A155-FFEE9CB1804E}" type="doc">
      <dgm:prSet loTypeId="urn:microsoft.com/office/officeart/2005/8/layout/vList3#8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10DEEE-6DBD-43BB-B86D-8F3A569822B6}">
      <dgm:prSet custT="1"/>
      <dgm:spPr/>
      <dgm:t>
        <a:bodyPr/>
        <a:lstStyle/>
        <a:p>
          <a:pPr rtl="0"/>
          <a:r>
            <a:rPr lang="cs-CZ" sz="2400" dirty="0" smtClean="0"/>
            <a:t>Zakládající člen</a:t>
          </a:r>
          <a:endParaRPr lang="cs-CZ" sz="2400" dirty="0"/>
        </a:p>
      </dgm:t>
    </dgm:pt>
    <dgm:pt modelId="{1C35FA4F-0767-4734-A984-989D4A764741}" type="parTrans" cxnId="{1DB5D3D4-D569-461D-8917-26E57C50662B}">
      <dgm:prSet/>
      <dgm:spPr/>
      <dgm:t>
        <a:bodyPr/>
        <a:lstStyle/>
        <a:p>
          <a:endParaRPr lang="cs-CZ"/>
        </a:p>
      </dgm:t>
    </dgm:pt>
    <dgm:pt modelId="{2772F63A-C94E-430E-AE1D-5406C5DF2D6D}" type="sibTrans" cxnId="{1DB5D3D4-D569-461D-8917-26E57C50662B}">
      <dgm:prSet/>
      <dgm:spPr/>
      <dgm:t>
        <a:bodyPr/>
        <a:lstStyle/>
        <a:p>
          <a:endParaRPr lang="cs-CZ"/>
        </a:p>
      </dgm:t>
    </dgm:pt>
    <dgm:pt modelId="{7E3BADF6-1BA2-4DA2-9F79-56EB37921F01}">
      <dgm:prSet custT="1"/>
      <dgm:spPr/>
      <dgm:t>
        <a:bodyPr/>
        <a:lstStyle/>
        <a:p>
          <a:pPr rtl="0"/>
          <a:r>
            <a:rPr lang="cs-CZ" sz="2400" b="1" dirty="0" smtClean="0"/>
            <a:t>22.2.1993</a:t>
          </a:r>
          <a:endParaRPr lang="cs-CZ" sz="2400" dirty="0"/>
        </a:p>
      </dgm:t>
    </dgm:pt>
    <dgm:pt modelId="{69A60871-59CC-461B-9071-D298B2972FAB}" type="parTrans" cxnId="{27732D0D-9311-4BC7-AAE6-2E358FE2E661}">
      <dgm:prSet/>
      <dgm:spPr/>
      <dgm:t>
        <a:bodyPr/>
        <a:lstStyle/>
        <a:p>
          <a:endParaRPr lang="cs-CZ"/>
        </a:p>
      </dgm:t>
    </dgm:pt>
    <dgm:pt modelId="{8FB75DC9-A352-4301-9D61-A79B67F7565A}" type="sibTrans" cxnId="{27732D0D-9311-4BC7-AAE6-2E358FE2E661}">
      <dgm:prSet/>
      <dgm:spPr/>
      <dgm:t>
        <a:bodyPr/>
        <a:lstStyle/>
        <a:p>
          <a:endParaRPr lang="cs-CZ"/>
        </a:p>
      </dgm:t>
    </dgm:pt>
    <dgm:pt modelId="{FDA1F5A9-5D33-4EDF-97D7-E79A7E14D580}">
      <dgm:prSet custT="1"/>
      <dgm:spPr/>
      <dgm:t>
        <a:bodyPr/>
        <a:lstStyle/>
        <a:p>
          <a:pPr rtl="0"/>
          <a:r>
            <a:rPr lang="cs-CZ" sz="2400" dirty="0" smtClean="0"/>
            <a:t>Pro zprostředkování styku  _ </a:t>
          </a:r>
          <a:r>
            <a:rPr lang="cs-CZ" sz="2400" i="1" dirty="0" smtClean="0"/>
            <a:t>Česká komise pro UNESCO</a:t>
          </a:r>
          <a:r>
            <a:rPr lang="cs-CZ" sz="2400" dirty="0" smtClean="0"/>
            <a:t>. </a:t>
          </a:r>
          <a:endParaRPr lang="cs-CZ" sz="2400" dirty="0"/>
        </a:p>
      </dgm:t>
    </dgm:pt>
    <dgm:pt modelId="{533BAA60-2782-43D0-BE5C-D281E7B85402}" type="parTrans" cxnId="{743475F4-86AD-4D71-91C3-12A1319EB17E}">
      <dgm:prSet/>
      <dgm:spPr/>
      <dgm:t>
        <a:bodyPr/>
        <a:lstStyle/>
        <a:p>
          <a:endParaRPr lang="cs-CZ"/>
        </a:p>
      </dgm:t>
    </dgm:pt>
    <dgm:pt modelId="{97EB4440-DC12-4983-89A0-9EBF29CCF937}" type="sibTrans" cxnId="{743475F4-86AD-4D71-91C3-12A1319EB17E}">
      <dgm:prSet/>
      <dgm:spPr/>
      <dgm:t>
        <a:bodyPr/>
        <a:lstStyle/>
        <a:p>
          <a:endParaRPr lang="cs-CZ"/>
        </a:p>
      </dgm:t>
    </dgm:pt>
    <dgm:pt modelId="{C71BEA72-9845-4796-BA8B-4DB8D122FFB4}">
      <dgm:prSet custT="1"/>
      <dgm:spPr/>
      <dgm:t>
        <a:bodyPr/>
        <a:lstStyle/>
        <a:p>
          <a:pPr rtl="0"/>
          <a:r>
            <a:rPr lang="cs-CZ" sz="2400" i="1" dirty="0" smtClean="0"/>
            <a:t>Stálá mise při UNESCO</a:t>
          </a:r>
          <a:r>
            <a:rPr lang="cs-CZ" sz="2400" dirty="0" smtClean="0"/>
            <a:t>.</a:t>
          </a:r>
          <a:endParaRPr lang="cs-CZ" sz="2400" dirty="0"/>
        </a:p>
      </dgm:t>
    </dgm:pt>
    <dgm:pt modelId="{3CD9D2DD-FCBB-44D8-AB18-A3FF92DD6688}" type="parTrans" cxnId="{9227E987-A360-4737-B73E-AAB23C750284}">
      <dgm:prSet/>
      <dgm:spPr/>
      <dgm:t>
        <a:bodyPr/>
        <a:lstStyle/>
        <a:p>
          <a:endParaRPr lang="cs-CZ"/>
        </a:p>
      </dgm:t>
    </dgm:pt>
    <dgm:pt modelId="{7A1273F5-CD18-494C-9F56-1346E40E2E60}" type="sibTrans" cxnId="{9227E987-A360-4737-B73E-AAB23C750284}">
      <dgm:prSet/>
      <dgm:spPr/>
      <dgm:t>
        <a:bodyPr/>
        <a:lstStyle/>
        <a:p>
          <a:endParaRPr lang="cs-CZ"/>
        </a:p>
      </dgm:t>
    </dgm:pt>
    <dgm:pt modelId="{91EAD709-34C7-4C2C-AFFE-91F7599B0729}" type="pres">
      <dgm:prSet presAssocID="{94D70A4C-E8F2-443C-A155-FFEE9CB1804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46D32FD4-F7FE-4C5C-AE85-C8E0CFB7665B}" type="pres">
      <dgm:prSet presAssocID="{C310DEEE-6DBD-43BB-B86D-8F3A569822B6}" presName="composite" presStyleCnt="0"/>
      <dgm:spPr/>
    </dgm:pt>
    <dgm:pt modelId="{0F4C1754-51DF-4444-A92A-27B3D69B70A8}" type="pres">
      <dgm:prSet presAssocID="{C310DEEE-6DBD-43BB-B86D-8F3A569822B6}" presName="imgShp" presStyleLbl="fgImgPlace1" presStyleIdx="0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243254D-7FA8-4639-8E08-2A4E4BDE35AE}" type="pres">
      <dgm:prSet presAssocID="{C310DEEE-6DBD-43BB-B86D-8F3A569822B6}" presName="txShp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D80318A-1504-4B17-BE58-3D5A9EE82EC6}" type="pres">
      <dgm:prSet presAssocID="{2772F63A-C94E-430E-AE1D-5406C5DF2D6D}" presName="spacing" presStyleCnt="0"/>
      <dgm:spPr/>
    </dgm:pt>
    <dgm:pt modelId="{6994B33F-BF41-4C4D-9F7C-8F185F0CE116}" type="pres">
      <dgm:prSet presAssocID="{7E3BADF6-1BA2-4DA2-9F79-56EB37921F01}" presName="composite" presStyleCnt="0"/>
      <dgm:spPr/>
    </dgm:pt>
    <dgm:pt modelId="{C0C6A7F6-8EB4-42D7-BEB5-4E3FE8248203}" type="pres">
      <dgm:prSet presAssocID="{7E3BADF6-1BA2-4DA2-9F79-56EB37921F01}" presName="imgShp" presStyleLbl="fgImgPlace1" presStyleIdx="1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4D32F31-228C-4B37-907A-BF7F651A6324}" type="pres">
      <dgm:prSet presAssocID="{7E3BADF6-1BA2-4DA2-9F79-56EB37921F01}" presName="txShp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7D4A3ED-1B70-438D-B17C-98261C0499A6}" type="pres">
      <dgm:prSet presAssocID="{8FB75DC9-A352-4301-9D61-A79B67F7565A}" presName="spacing" presStyleCnt="0"/>
      <dgm:spPr/>
    </dgm:pt>
    <dgm:pt modelId="{4FB4EBCD-2650-4975-A690-618FE8C76733}" type="pres">
      <dgm:prSet presAssocID="{FDA1F5A9-5D33-4EDF-97D7-E79A7E14D580}" presName="composite" presStyleCnt="0"/>
      <dgm:spPr/>
    </dgm:pt>
    <dgm:pt modelId="{52E446C6-EE51-4A68-A9EC-D3AC5E93945F}" type="pres">
      <dgm:prSet presAssocID="{FDA1F5A9-5D33-4EDF-97D7-E79A7E14D580}" presName="imgShp" presStyleLbl="fgImgPlace1" presStyleIdx="2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1DE3EAD5-664A-4A89-A695-F735830A58CB}" type="pres">
      <dgm:prSet presAssocID="{FDA1F5A9-5D33-4EDF-97D7-E79A7E14D580}" presName="txShp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7E923DA-09B6-48B5-A59E-7925DF12C0C1}" type="pres">
      <dgm:prSet presAssocID="{97EB4440-DC12-4983-89A0-9EBF29CCF937}" presName="spacing" presStyleCnt="0"/>
      <dgm:spPr/>
    </dgm:pt>
    <dgm:pt modelId="{5AB91817-0A15-4BC4-A910-3A35CE5314FA}" type="pres">
      <dgm:prSet presAssocID="{C71BEA72-9845-4796-BA8B-4DB8D122FFB4}" presName="composite" presStyleCnt="0"/>
      <dgm:spPr/>
    </dgm:pt>
    <dgm:pt modelId="{99FAD14E-29C5-43E0-B72B-B625443CD540}" type="pres">
      <dgm:prSet presAssocID="{C71BEA72-9845-4796-BA8B-4DB8D122FFB4}" presName="imgShp" presStyleLbl="fgImgPlace1" presStyleIdx="3" presStyleCnt="4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77CAFFCA-B43B-4A4D-834E-CAB254644C17}" type="pres">
      <dgm:prSet presAssocID="{C71BEA72-9845-4796-BA8B-4DB8D122FFB4}" presName="txShp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43475F4-86AD-4D71-91C3-12A1319EB17E}" srcId="{94D70A4C-E8F2-443C-A155-FFEE9CB1804E}" destId="{FDA1F5A9-5D33-4EDF-97D7-E79A7E14D580}" srcOrd="2" destOrd="0" parTransId="{533BAA60-2782-43D0-BE5C-D281E7B85402}" sibTransId="{97EB4440-DC12-4983-89A0-9EBF29CCF937}"/>
    <dgm:cxn modelId="{0232EF24-9323-40C7-BFBD-99B295A14F9E}" type="presOf" srcId="{C310DEEE-6DBD-43BB-B86D-8F3A569822B6}" destId="{E243254D-7FA8-4639-8E08-2A4E4BDE35AE}" srcOrd="0" destOrd="0" presId="urn:microsoft.com/office/officeart/2005/8/layout/vList3#8"/>
    <dgm:cxn modelId="{D6273C15-C809-409B-86EC-228A9DC5017C}" type="presOf" srcId="{FDA1F5A9-5D33-4EDF-97D7-E79A7E14D580}" destId="{1DE3EAD5-664A-4A89-A695-F735830A58CB}" srcOrd="0" destOrd="0" presId="urn:microsoft.com/office/officeart/2005/8/layout/vList3#8"/>
    <dgm:cxn modelId="{27732D0D-9311-4BC7-AAE6-2E358FE2E661}" srcId="{94D70A4C-E8F2-443C-A155-FFEE9CB1804E}" destId="{7E3BADF6-1BA2-4DA2-9F79-56EB37921F01}" srcOrd="1" destOrd="0" parTransId="{69A60871-59CC-461B-9071-D298B2972FAB}" sibTransId="{8FB75DC9-A352-4301-9D61-A79B67F7565A}"/>
    <dgm:cxn modelId="{9227E987-A360-4737-B73E-AAB23C750284}" srcId="{94D70A4C-E8F2-443C-A155-FFEE9CB1804E}" destId="{C71BEA72-9845-4796-BA8B-4DB8D122FFB4}" srcOrd="3" destOrd="0" parTransId="{3CD9D2DD-FCBB-44D8-AB18-A3FF92DD6688}" sibTransId="{7A1273F5-CD18-494C-9F56-1346E40E2E60}"/>
    <dgm:cxn modelId="{9A0E3362-F722-4E58-B26A-1C6238A4B44A}" type="presOf" srcId="{C71BEA72-9845-4796-BA8B-4DB8D122FFB4}" destId="{77CAFFCA-B43B-4A4D-834E-CAB254644C17}" srcOrd="0" destOrd="0" presId="urn:microsoft.com/office/officeart/2005/8/layout/vList3#8"/>
    <dgm:cxn modelId="{DBC74D4B-C87E-4B22-9AF6-EF557D32B88A}" type="presOf" srcId="{7E3BADF6-1BA2-4DA2-9F79-56EB37921F01}" destId="{44D32F31-228C-4B37-907A-BF7F651A6324}" srcOrd="0" destOrd="0" presId="urn:microsoft.com/office/officeart/2005/8/layout/vList3#8"/>
    <dgm:cxn modelId="{1DB5D3D4-D569-461D-8917-26E57C50662B}" srcId="{94D70A4C-E8F2-443C-A155-FFEE9CB1804E}" destId="{C310DEEE-6DBD-43BB-B86D-8F3A569822B6}" srcOrd="0" destOrd="0" parTransId="{1C35FA4F-0767-4734-A984-989D4A764741}" sibTransId="{2772F63A-C94E-430E-AE1D-5406C5DF2D6D}"/>
    <dgm:cxn modelId="{48D74F85-2657-4CFF-B258-484F3193A420}" type="presOf" srcId="{94D70A4C-E8F2-443C-A155-FFEE9CB1804E}" destId="{91EAD709-34C7-4C2C-AFFE-91F7599B0729}" srcOrd="0" destOrd="0" presId="urn:microsoft.com/office/officeart/2005/8/layout/vList3#8"/>
    <dgm:cxn modelId="{7DC3EED8-CB5D-42F7-BFF2-8E4B1A98CFD4}" type="presParOf" srcId="{91EAD709-34C7-4C2C-AFFE-91F7599B0729}" destId="{46D32FD4-F7FE-4C5C-AE85-C8E0CFB7665B}" srcOrd="0" destOrd="0" presId="urn:microsoft.com/office/officeart/2005/8/layout/vList3#8"/>
    <dgm:cxn modelId="{D3009BD3-2886-4DA2-B8A4-00FF53AFFE07}" type="presParOf" srcId="{46D32FD4-F7FE-4C5C-AE85-C8E0CFB7665B}" destId="{0F4C1754-51DF-4444-A92A-27B3D69B70A8}" srcOrd="0" destOrd="0" presId="urn:microsoft.com/office/officeart/2005/8/layout/vList3#8"/>
    <dgm:cxn modelId="{34DE75DD-C3A2-43FE-9CA3-A5E1BF13E6FA}" type="presParOf" srcId="{46D32FD4-F7FE-4C5C-AE85-C8E0CFB7665B}" destId="{E243254D-7FA8-4639-8E08-2A4E4BDE35AE}" srcOrd="1" destOrd="0" presId="urn:microsoft.com/office/officeart/2005/8/layout/vList3#8"/>
    <dgm:cxn modelId="{B33F2AB4-9E64-4A7D-9E60-05607E1032EB}" type="presParOf" srcId="{91EAD709-34C7-4C2C-AFFE-91F7599B0729}" destId="{7D80318A-1504-4B17-BE58-3D5A9EE82EC6}" srcOrd="1" destOrd="0" presId="urn:microsoft.com/office/officeart/2005/8/layout/vList3#8"/>
    <dgm:cxn modelId="{F86703C9-0FAA-4A2F-A058-60C12D1B885B}" type="presParOf" srcId="{91EAD709-34C7-4C2C-AFFE-91F7599B0729}" destId="{6994B33F-BF41-4C4D-9F7C-8F185F0CE116}" srcOrd="2" destOrd="0" presId="urn:microsoft.com/office/officeart/2005/8/layout/vList3#8"/>
    <dgm:cxn modelId="{369864BD-327C-4D17-A00C-4507B3935BBF}" type="presParOf" srcId="{6994B33F-BF41-4C4D-9F7C-8F185F0CE116}" destId="{C0C6A7F6-8EB4-42D7-BEB5-4E3FE8248203}" srcOrd="0" destOrd="0" presId="urn:microsoft.com/office/officeart/2005/8/layout/vList3#8"/>
    <dgm:cxn modelId="{8E56A93D-CEE9-463E-A451-F4A577E8E8B2}" type="presParOf" srcId="{6994B33F-BF41-4C4D-9F7C-8F185F0CE116}" destId="{44D32F31-228C-4B37-907A-BF7F651A6324}" srcOrd="1" destOrd="0" presId="urn:microsoft.com/office/officeart/2005/8/layout/vList3#8"/>
    <dgm:cxn modelId="{022E56C8-5871-41DF-91FF-D66C938B2F18}" type="presParOf" srcId="{91EAD709-34C7-4C2C-AFFE-91F7599B0729}" destId="{67D4A3ED-1B70-438D-B17C-98261C0499A6}" srcOrd="3" destOrd="0" presId="urn:microsoft.com/office/officeart/2005/8/layout/vList3#8"/>
    <dgm:cxn modelId="{F0A57842-8B2D-4466-A5FE-1A5FBCA810B4}" type="presParOf" srcId="{91EAD709-34C7-4C2C-AFFE-91F7599B0729}" destId="{4FB4EBCD-2650-4975-A690-618FE8C76733}" srcOrd="4" destOrd="0" presId="urn:microsoft.com/office/officeart/2005/8/layout/vList3#8"/>
    <dgm:cxn modelId="{F58DF12A-8A5D-44C4-A2C4-C72025C805BE}" type="presParOf" srcId="{4FB4EBCD-2650-4975-A690-618FE8C76733}" destId="{52E446C6-EE51-4A68-A9EC-D3AC5E93945F}" srcOrd="0" destOrd="0" presId="urn:microsoft.com/office/officeart/2005/8/layout/vList3#8"/>
    <dgm:cxn modelId="{A7B3E535-25C4-416E-8727-C151782E90FA}" type="presParOf" srcId="{4FB4EBCD-2650-4975-A690-618FE8C76733}" destId="{1DE3EAD5-664A-4A89-A695-F735830A58CB}" srcOrd="1" destOrd="0" presId="urn:microsoft.com/office/officeart/2005/8/layout/vList3#8"/>
    <dgm:cxn modelId="{69E954A6-AC81-4C00-A493-EF7DEFC159DB}" type="presParOf" srcId="{91EAD709-34C7-4C2C-AFFE-91F7599B0729}" destId="{B7E923DA-09B6-48B5-A59E-7925DF12C0C1}" srcOrd="5" destOrd="0" presId="urn:microsoft.com/office/officeart/2005/8/layout/vList3#8"/>
    <dgm:cxn modelId="{680E90BD-5621-4E7D-9109-FD494C13EB91}" type="presParOf" srcId="{91EAD709-34C7-4C2C-AFFE-91F7599B0729}" destId="{5AB91817-0A15-4BC4-A910-3A35CE5314FA}" srcOrd="6" destOrd="0" presId="urn:microsoft.com/office/officeart/2005/8/layout/vList3#8"/>
    <dgm:cxn modelId="{394B1193-7E16-4FD0-9728-D99848BF116E}" type="presParOf" srcId="{5AB91817-0A15-4BC4-A910-3A35CE5314FA}" destId="{99FAD14E-29C5-43E0-B72B-B625443CD540}" srcOrd="0" destOrd="0" presId="urn:microsoft.com/office/officeart/2005/8/layout/vList3#8"/>
    <dgm:cxn modelId="{0687FAA9-863D-4497-86B1-F03A8DFE58A1}" type="presParOf" srcId="{5AB91817-0A15-4BC4-A910-3A35CE5314FA}" destId="{77CAFFCA-B43B-4A4D-834E-CAB254644C17}" srcOrd="1" destOrd="0" presId="urn:microsoft.com/office/officeart/2005/8/layout/vList3#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41F7804-EE48-46C8-B6E3-FC0E80FF35AE}" type="doc">
      <dgm:prSet loTypeId="urn:microsoft.com/office/officeart/2005/8/layout/process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EEDC62C0-0E17-4157-AD74-A79AFD32F62A}">
      <dgm:prSet custT="1"/>
      <dgm:spPr/>
      <dgm:t>
        <a:bodyPr/>
        <a:lstStyle/>
        <a:p>
          <a:pPr algn="just" rtl="0"/>
          <a:r>
            <a:rPr lang="cs-CZ" sz="2400" dirty="0" smtClean="0"/>
            <a:t>Nejrůznější kulturní a přírodní památky po celém světě, které byly pro svou unikátnost vybrány organizací UNESCO a přijaty na tzv. „</a:t>
          </a:r>
          <a:r>
            <a:rPr lang="cs-CZ" sz="2400" b="1" dirty="0" smtClean="0"/>
            <a:t>seznam světového dědictví“. </a:t>
          </a:r>
          <a:endParaRPr lang="cs-CZ" sz="2400" b="1" dirty="0"/>
        </a:p>
      </dgm:t>
    </dgm:pt>
    <dgm:pt modelId="{0486069D-AB16-47A6-912F-F5C6E86F6886}" type="parTrans" cxnId="{1AD200D5-E80D-47F6-AD66-98A2166B0644}">
      <dgm:prSet/>
      <dgm:spPr/>
      <dgm:t>
        <a:bodyPr/>
        <a:lstStyle/>
        <a:p>
          <a:endParaRPr lang="cs-CZ"/>
        </a:p>
      </dgm:t>
    </dgm:pt>
    <dgm:pt modelId="{8EBE753F-E8F3-4012-8016-BE63465EC2B7}" type="sibTrans" cxnId="{1AD200D5-E80D-47F6-AD66-98A2166B0644}">
      <dgm:prSet/>
      <dgm:spPr/>
      <dgm:t>
        <a:bodyPr/>
        <a:lstStyle/>
        <a:p>
          <a:endParaRPr lang="cs-CZ"/>
        </a:p>
      </dgm:t>
    </dgm:pt>
    <dgm:pt modelId="{DC9281BC-91C3-4D13-B20C-CF47B6DCB1B7}">
      <dgm:prSet custT="1"/>
      <dgm:spPr/>
      <dgm:t>
        <a:bodyPr/>
        <a:lstStyle/>
        <a:p>
          <a:pPr algn="just" rtl="0"/>
          <a:r>
            <a:rPr lang="cs-CZ" sz="2400" dirty="0" smtClean="0"/>
            <a:t>Na tomto seznamu se nacházejí nejrůznější budovy, jezera, hory, národní parky a města. </a:t>
          </a:r>
          <a:endParaRPr lang="cs-CZ" sz="2400" dirty="0"/>
        </a:p>
      </dgm:t>
    </dgm:pt>
    <dgm:pt modelId="{F7940C9F-E6A7-48F9-8A7E-0970D1F74550}" type="parTrans" cxnId="{75314983-1E3B-4C5F-BA9F-6F81D6B863D6}">
      <dgm:prSet/>
      <dgm:spPr/>
      <dgm:t>
        <a:bodyPr/>
        <a:lstStyle/>
        <a:p>
          <a:endParaRPr lang="cs-CZ"/>
        </a:p>
      </dgm:t>
    </dgm:pt>
    <dgm:pt modelId="{022CC15F-FCE3-4103-8E83-97DA81B4D8DB}" type="sibTrans" cxnId="{75314983-1E3B-4C5F-BA9F-6F81D6B863D6}">
      <dgm:prSet/>
      <dgm:spPr/>
      <dgm:t>
        <a:bodyPr/>
        <a:lstStyle/>
        <a:p>
          <a:endParaRPr lang="cs-CZ"/>
        </a:p>
      </dgm:t>
    </dgm:pt>
    <dgm:pt modelId="{F6E43FD2-8B82-4664-B5D9-6F80804A1FB9}" type="pres">
      <dgm:prSet presAssocID="{C41F7804-EE48-46C8-B6E3-FC0E80FF35A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542E68F2-8F4F-499A-A813-D7422F73DE11}" type="pres">
      <dgm:prSet presAssocID="{DC9281BC-91C3-4D13-B20C-CF47B6DCB1B7}" presName="boxAndChildren" presStyleCnt="0"/>
      <dgm:spPr/>
    </dgm:pt>
    <dgm:pt modelId="{719374A5-078B-41C1-B47F-F116141F813A}" type="pres">
      <dgm:prSet presAssocID="{DC9281BC-91C3-4D13-B20C-CF47B6DCB1B7}" presName="parentTextBox" presStyleLbl="node1" presStyleIdx="0" presStyleCnt="2"/>
      <dgm:spPr/>
      <dgm:t>
        <a:bodyPr/>
        <a:lstStyle/>
        <a:p>
          <a:endParaRPr lang="cs-CZ"/>
        </a:p>
      </dgm:t>
    </dgm:pt>
    <dgm:pt modelId="{FC49C286-DDFE-43A9-BADC-1A605F113B4D}" type="pres">
      <dgm:prSet presAssocID="{8EBE753F-E8F3-4012-8016-BE63465EC2B7}" presName="sp" presStyleCnt="0"/>
      <dgm:spPr/>
    </dgm:pt>
    <dgm:pt modelId="{2B24197B-83E0-43F3-A03E-C1AF2CB4B5E7}" type="pres">
      <dgm:prSet presAssocID="{EEDC62C0-0E17-4157-AD74-A79AFD32F62A}" presName="arrowAndChildren" presStyleCnt="0"/>
      <dgm:spPr/>
    </dgm:pt>
    <dgm:pt modelId="{45BE35E5-E10D-4D9F-8146-65EE6A1BADDB}" type="pres">
      <dgm:prSet presAssocID="{EEDC62C0-0E17-4157-AD74-A79AFD32F62A}" presName="parentTextArrow" presStyleLbl="node1" presStyleIdx="1" presStyleCnt="2"/>
      <dgm:spPr/>
      <dgm:t>
        <a:bodyPr/>
        <a:lstStyle/>
        <a:p>
          <a:endParaRPr lang="cs-CZ"/>
        </a:p>
      </dgm:t>
    </dgm:pt>
  </dgm:ptLst>
  <dgm:cxnLst>
    <dgm:cxn modelId="{F8F3105B-C245-4FCC-B5D5-7ACD15D08F9F}" type="presOf" srcId="{DC9281BC-91C3-4D13-B20C-CF47B6DCB1B7}" destId="{719374A5-078B-41C1-B47F-F116141F813A}" srcOrd="0" destOrd="0" presId="urn:microsoft.com/office/officeart/2005/8/layout/process4"/>
    <dgm:cxn modelId="{E4171A0F-652F-4CF9-BA26-B9050CF5EFAA}" type="presOf" srcId="{EEDC62C0-0E17-4157-AD74-A79AFD32F62A}" destId="{45BE35E5-E10D-4D9F-8146-65EE6A1BADDB}" srcOrd="0" destOrd="0" presId="urn:microsoft.com/office/officeart/2005/8/layout/process4"/>
    <dgm:cxn modelId="{1AD200D5-E80D-47F6-AD66-98A2166B0644}" srcId="{C41F7804-EE48-46C8-B6E3-FC0E80FF35AE}" destId="{EEDC62C0-0E17-4157-AD74-A79AFD32F62A}" srcOrd="0" destOrd="0" parTransId="{0486069D-AB16-47A6-912F-F5C6E86F6886}" sibTransId="{8EBE753F-E8F3-4012-8016-BE63465EC2B7}"/>
    <dgm:cxn modelId="{75314983-1E3B-4C5F-BA9F-6F81D6B863D6}" srcId="{C41F7804-EE48-46C8-B6E3-FC0E80FF35AE}" destId="{DC9281BC-91C3-4D13-B20C-CF47B6DCB1B7}" srcOrd="1" destOrd="0" parTransId="{F7940C9F-E6A7-48F9-8A7E-0970D1F74550}" sibTransId="{022CC15F-FCE3-4103-8E83-97DA81B4D8DB}"/>
    <dgm:cxn modelId="{55EC1968-3CC7-4EAF-AE87-1980B8993E39}" type="presOf" srcId="{C41F7804-EE48-46C8-B6E3-FC0E80FF35AE}" destId="{F6E43FD2-8B82-4664-B5D9-6F80804A1FB9}" srcOrd="0" destOrd="0" presId="urn:microsoft.com/office/officeart/2005/8/layout/process4"/>
    <dgm:cxn modelId="{D2120349-23BB-4871-84F1-ECCEB04F3857}" type="presParOf" srcId="{F6E43FD2-8B82-4664-B5D9-6F80804A1FB9}" destId="{542E68F2-8F4F-499A-A813-D7422F73DE11}" srcOrd="0" destOrd="0" presId="urn:microsoft.com/office/officeart/2005/8/layout/process4"/>
    <dgm:cxn modelId="{10F8E1BA-76A5-4E7D-9465-A75ADC635DA8}" type="presParOf" srcId="{542E68F2-8F4F-499A-A813-D7422F73DE11}" destId="{719374A5-078B-41C1-B47F-F116141F813A}" srcOrd="0" destOrd="0" presId="urn:microsoft.com/office/officeart/2005/8/layout/process4"/>
    <dgm:cxn modelId="{8CCE5539-A1DB-4456-8054-C4640F945204}" type="presParOf" srcId="{F6E43FD2-8B82-4664-B5D9-6F80804A1FB9}" destId="{FC49C286-DDFE-43A9-BADC-1A605F113B4D}" srcOrd="1" destOrd="0" presId="urn:microsoft.com/office/officeart/2005/8/layout/process4"/>
    <dgm:cxn modelId="{DF819522-4C8A-4F3E-848B-C1652713E056}" type="presParOf" srcId="{F6E43FD2-8B82-4664-B5D9-6F80804A1FB9}" destId="{2B24197B-83E0-43F3-A03E-C1AF2CB4B5E7}" srcOrd="2" destOrd="0" presId="urn:microsoft.com/office/officeart/2005/8/layout/process4"/>
    <dgm:cxn modelId="{8E99C1FA-68E2-49E9-A39E-201AF3531482}" type="presParOf" srcId="{2B24197B-83E0-43F3-A03E-C1AF2CB4B5E7}" destId="{45BE35E5-E10D-4D9F-8146-65EE6A1BADDB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BC1A710-D976-4977-827E-6DE6BEB21FCC}" type="doc">
      <dgm:prSet loTypeId="urn:microsoft.com/office/officeart/2005/8/layout/vList4#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C714D8-829F-40A5-8F5D-E594EDF21875}">
      <dgm:prSet phldrT="[Text]" custT="1"/>
      <dgm:spPr/>
      <dgm:t>
        <a:bodyPr/>
        <a:lstStyle/>
        <a:p>
          <a:pPr algn="l"/>
          <a:r>
            <a:rPr lang="cs-CZ" sz="2400" b="0" i="0" dirty="0" smtClean="0"/>
            <a:t>Památka musí představovat mistrovské dílo lidského tvůrčího génia</a:t>
          </a:r>
          <a:endParaRPr lang="cs-CZ" sz="2400" b="1" dirty="0"/>
        </a:p>
      </dgm:t>
    </dgm:pt>
    <dgm:pt modelId="{911CEE1B-57F4-4B61-BE6B-5EBFE8ABA031}" type="parTrans" cxnId="{21CD286B-0052-455F-B17E-2F1C7969AFF2}">
      <dgm:prSet/>
      <dgm:spPr/>
      <dgm:t>
        <a:bodyPr/>
        <a:lstStyle/>
        <a:p>
          <a:endParaRPr lang="cs-CZ"/>
        </a:p>
      </dgm:t>
    </dgm:pt>
    <dgm:pt modelId="{7B3539F3-9154-42A4-BBF0-CB5ECC63F0F2}" type="sibTrans" cxnId="{21CD286B-0052-455F-B17E-2F1C7969AFF2}">
      <dgm:prSet/>
      <dgm:spPr/>
      <dgm:t>
        <a:bodyPr/>
        <a:lstStyle/>
        <a:p>
          <a:endParaRPr lang="cs-CZ"/>
        </a:p>
      </dgm:t>
    </dgm:pt>
    <dgm:pt modelId="{FDBC8E17-F8B7-4CA3-A92B-9EE2B9E46892}">
      <dgm:prSet phldrT="[Text]" custT="1"/>
      <dgm:spPr/>
      <dgm:t>
        <a:bodyPr/>
        <a:lstStyle/>
        <a:p>
          <a:pPr algn="l"/>
          <a:r>
            <a:rPr lang="cs-CZ" sz="2400" b="1" dirty="0" smtClean="0"/>
            <a:t>NÁRODNÍ PAMÁTKOVÝ ÚSTAV</a:t>
          </a:r>
          <a:endParaRPr lang="cs-CZ" sz="2400" b="1" dirty="0"/>
        </a:p>
      </dgm:t>
    </dgm:pt>
    <dgm:pt modelId="{0B3165E4-44FD-481A-A42A-896E65BF4F8A}" type="parTrans" cxnId="{975FE502-8C16-4E01-B161-5CBC9139E578}">
      <dgm:prSet/>
      <dgm:spPr/>
      <dgm:t>
        <a:bodyPr/>
        <a:lstStyle/>
        <a:p>
          <a:endParaRPr lang="cs-CZ"/>
        </a:p>
      </dgm:t>
    </dgm:pt>
    <dgm:pt modelId="{819C0E9C-E56B-4AA6-B7C4-F2BCC169462C}" type="sibTrans" cxnId="{975FE502-8C16-4E01-B161-5CBC9139E578}">
      <dgm:prSet/>
      <dgm:spPr/>
      <dgm:t>
        <a:bodyPr/>
        <a:lstStyle/>
        <a:p>
          <a:endParaRPr lang="cs-CZ"/>
        </a:p>
      </dgm:t>
    </dgm:pt>
    <dgm:pt modelId="{96D85692-87B2-4885-83DB-6D6429130068}" type="pres">
      <dgm:prSet presAssocID="{6BC1A710-D976-4977-827E-6DE6BEB21FC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2CCC7D5-EAF5-4ED4-A33D-1C25C8962777}" type="pres">
      <dgm:prSet presAssocID="{FDBC8E17-F8B7-4CA3-A92B-9EE2B9E46892}" presName="comp" presStyleCnt="0"/>
      <dgm:spPr/>
    </dgm:pt>
    <dgm:pt modelId="{E601E487-7766-4516-AEE3-B467A825D4E6}" type="pres">
      <dgm:prSet presAssocID="{FDBC8E17-F8B7-4CA3-A92B-9EE2B9E46892}" presName="box" presStyleLbl="node1" presStyleIdx="0" presStyleCnt="2"/>
      <dgm:spPr/>
      <dgm:t>
        <a:bodyPr/>
        <a:lstStyle/>
        <a:p>
          <a:endParaRPr lang="cs-CZ"/>
        </a:p>
      </dgm:t>
    </dgm:pt>
    <dgm:pt modelId="{F52DFF73-B75C-4205-8BB0-42F4BF19F118}" type="pres">
      <dgm:prSet presAssocID="{FDBC8E17-F8B7-4CA3-A92B-9EE2B9E46892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43C34D1D-03D5-40DF-97C2-067A92C7A31E}" type="pres">
      <dgm:prSet presAssocID="{FDBC8E17-F8B7-4CA3-A92B-9EE2B9E46892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2A83A37-98E9-4EBE-BC94-973DA9AB5C38}" type="pres">
      <dgm:prSet presAssocID="{819C0E9C-E56B-4AA6-B7C4-F2BCC169462C}" presName="spacer" presStyleCnt="0"/>
      <dgm:spPr/>
    </dgm:pt>
    <dgm:pt modelId="{9BD52642-957D-4FAC-AD15-858EB2A7E531}" type="pres">
      <dgm:prSet presAssocID="{CCC714D8-829F-40A5-8F5D-E594EDF21875}" presName="comp" presStyleCnt="0"/>
      <dgm:spPr/>
    </dgm:pt>
    <dgm:pt modelId="{9E55C1B6-DAD3-4B04-AB99-84A649362A68}" type="pres">
      <dgm:prSet presAssocID="{CCC714D8-829F-40A5-8F5D-E594EDF21875}" presName="box" presStyleLbl="node1" presStyleIdx="1" presStyleCnt="2"/>
      <dgm:spPr/>
      <dgm:t>
        <a:bodyPr/>
        <a:lstStyle/>
        <a:p>
          <a:endParaRPr lang="cs-CZ"/>
        </a:p>
      </dgm:t>
    </dgm:pt>
    <dgm:pt modelId="{C058344C-F123-439D-A7C0-352B4C2E46F9}" type="pres">
      <dgm:prSet presAssocID="{CCC714D8-829F-40A5-8F5D-E594EDF21875}" presName="img" presStyleLbl="fgImgPlace1" presStyleIdx="1" presStyleCnt="2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  <dgm:pt modelId="{0AA2B201-D83D-4E90-A19C-130AB0885E5C}" type="pres">
      <dgm:prSet presAssocID="{CCC714D8-829F-40A5-8F5D-E594EDF21875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75FE502-8C16-4E01-B161-5CBC9139E578}" srcId="{6BC1A710-D976-4977-827E-6DE6BEB21FCC}" destId="{FDBC8E17-F8B7-4CA3-A92B-9EE2B9E46892}" srcOrd="0" destOrd="0" parTransId="{0B3165E4-44FD-481A-A42A-896E65BF4F8A}" sibTransId="{819C0E9C-E56B-4AA6-B7C4-F2BCC169462C}"/>
    <dgm:cxn modelId="{68E667AB-C29C-46FE-AC57-8528BB766FBC}" type="presOf" srcId="{FDBC8E17-F8B7-4CA3-A92B-9EE2B9E46892}" destId="{E601E487-7766-4516-AEE3-B467A825D4E6}" srcOrd="0" destOrd="0" presId="urn:microsoft.com/office/officeart/2005/8/layout/vList4#4"/>
    <dgm:cxn modelId="{B29B41D5-877F-473A-8CF1-8785C2BD3DD5}" type="presOf" srcId="{6BC1A710-D976-4977-827E-6DE6BEB21FCC}" destId="{96D85692-87B2-4885-83DB-6D6429130068}" srcOrd="0" destOrd="0" presId="urn:microsoft.com/office/officeart/2005/8/layout/vList4#4"/>
    <dgm:cxn modelId="{1F70D094-E75D-472F-8421-42058E129529}" type="presOf" srcId="{FDBC8E17-F8B7-4CA3-A92B-9EE2B9E46892}" destId="{43C34D1D-03D5-40DF-97C2-067A92C7A31E}" srcOrd="1" destOrd="0" presId="urn:microsoft.com/office/officeart/2005/8/layout/vList4#4"/>
    <dgm:cxn modelId="{21CD286B-0052-455F-B17E-2F1C7969AFF2}" srcId="{6BC1A710-D976-4977-827E-6DE6BEB21FCC}" destId="{CCC714D8-829F-40A5-8F5D-E594EDF21875}" srcOrd="1" destOrd="0" parTransId="{911CEE1B-57F4-4B61-BE6B-5EBFE8ABA031}" sibTransId="{7B3539F3-9154-42A4-BBF0-CB5ECC63F0F2}"/>
    <dgm:cxn modelId="{AFB82F37-E32D-4483-89E4-5E8B97BF831D}" type="presOf" srcId="{CCC714D8-829F-40A5-8F5D-E594EDF21875}" destId="{9E55C1B6-DAD3-4B04-AB99-84A649362A68}" srcOrd="0" destOrd="0" presId="urn:microsoft.com/office/officeart/2005/8/layout/vList4#4"/>
    <dgm:cxn modelId="{A201AA48-4295-4A18-BFE8-EF41C8B88B5B}" type="presOf" srcId="{CCC714D8-829F-40A5-8F5D-E594EDF21875}" destId="{0AA2B201-D83D-4E90-A19C-130AB0885E5C}" srcOrd="1" destOrd="0" presId="urn:microsoft.com/office/officeart/2005/8/layout/vList4#4"/>
    <dgm:cxn modelId="{E11938E9-815C-4F1E-90D9-CDEF9CFA2650}" type="presParOf" srcId="{96D85692-87B2-4885-83DB-6D6429130068}" destId="{62CCC7D5-EAF5-4ED4-A33D-1C25C8962777}" srcOrd="0" destOrd="0" presId="urn:microsoft.com/office/officeart/2005/8/layout/vList4#4"/>
    <dgm:cxn modelId="{B933B593-29F4-4343-9EC5-90B55EC2F2E3}" type="presParOf" srcId="{62CCC7D5-EAF5-4ED4-A33D-1C25C8962777}" destId="{E601E487-7766-4516-AEE3-B467A825D4E6}" srcOrd="0" destOrd="0" presId="urn:microsoft.com/office/officeart/2005/8/layout/vList4#4"/>
    <dgm:cxn modelId="{735953CF-2101-40A0-80E2-0F654CF4C038}" type="presParOf" srcId="{62CCC7D5-EAF5-4ED4-A33D-1C25C8962777}" destId="{F52DFF73-B75C-4205-8BB0-42F4BF19F118}" srcOrd="1" destOrd="0" presId="urn:microsoft.com/office/officeart/2005/8/layout/vList4#4"/>
    <dgm:cxn modelId="{DC84DAD0-F3D4-49F1-B3F0-A0C5E21BA1E7}" type="presParOf" srcId="{62CCC7D5-EAF5-4ED4-A33D-1C25C8962777}" destId="{43C34D1D-03D5-40DF-97C2-067A92C7A31E}" srcOrd="2" destOrd="0" presId="urn:microsoft.com/office/officeart/2005/8/layout/vList4#4"/>
    <dgm:cxn modelId="{CEC76CB9-81DF-4AA6-96B7-70F01737A860}" type="presParOf" srcId="{96D85692-87B2-4885-83DB-6D6429130068}" destId="{72A83A37-98E9-4EBE-BC94-973DA9AB5C38}" srcOrd="1" destOrd="0" presId="urn:microsoft.com/office/officeart/2005/8/layout/vList4#4"/>
    <dgm:cxn modelId="{F5C4309E-3830-4324-818E-8A8C0AC3E00D}" type="presParOf" srcId="{96D85692-87B2-4885-83DB-6D6429130068}" destId="{9BD52642-957D-4FAC-AD15-858EB2A7E531}" srcOrd="2" destOrd="0" presId="urn:microsoft.com/office/officeart/2005/8/layout/vList4#4"/>
    <dgm:cxn modelId="{1DA35686-1088-49CE-B239-E771117B5CD9}" type="presParOf" srcId="{9BD52642-957D-4FAC-AD15-858EB2A7E531}" destId="{9E55C1B6-DAD3-4B04-AB99-84A649362A68}" srcOrd="0" destOrd="0" presId="urn:microsoft.com/office/officeart/2005/8/layout/vList4#4"/>
    <dgm:cxn modelId="{6105346A-FFB3-4075-9C96-799E8A5D43FF}" type="presParOf" srcId="{9BD52642-957D-4FAC-AD15-858EB2A7E531}" destId="{C058344C-F123-439D-A7C0-352B4C2E46F9}" srcOrd="1" destOrd="0" presId="urn:microsoft.com/office/officeart/2005/8/layout/vList4#4"/>
    <dgm:cxn modelId="{2A37B05A-11D1-44A0-A190-B3B874EF28DF}" type="presParOf" srcId="{9BD52642-957D-4FAC-AD15-858EB2A7E531}" destId="{0AA2B201-D83D-4E90-A19C-130AB0885E5C}" srcOrd="2" destOrd="0" presId="urn:microsoft.com/office/officeart/2005/8/layout/vList4#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BC1A710-D976-4977-827E-6DE6BEB21FCC}" type="doc">
      <dgm:prSet loTypeId="urn:microsoft.com/office/officeart/2005/8/layout/vList4#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C714D8-829F-40A5-8F5D-E594EDF21875}">
      <dgm:prSet phldrT="[Text]"/>
      <dgm:spPr/>
      <dgm:t>
        <a:bodyPr/>
        <a:lstStyle/>
        <a:p>
          <a:pPr algn="just"/>
          <a:r>
            <a:rPr lang="cs-CZ" b="0" i="0" dirty="0" smtClean="0"/>
            <a:t>Vykazovat významnou vzájemnou výměnu lidských hodnot během určitého časového období nebo v určité kulturní oblasti světa.</a:t>
          </a:r>
          <a:endParaRPr lang="cs-CZ" b="1" dirty="0"/>
        </a:p>
      </dgm:t>
    </dgm:pt>
    <dgm:pt modelId="{911CEE1B-57F4-4B61-BE6B-5EBFE8ABA031}" type="parTrans" cxnId="{21CD286B-0052-455F-B17E-2F1C7969AFF2}">
      <dgm:prSet/>
      <dgm:spPr/>
      <dgm:t>
        <a:bodyPr/>
        <a:lstStyle/>
        <a:p>
          <a:endParaRPr lang="cs-CZ"/>
        </a:p>
      </dgm:t>
    </dgm:pt>
    <dgm:pt modelId="{7B3539F3-9154-42A4-BBF0-CB5ECC63F0F2}" type="sibTrans" cxnId="{21CD286B-0052-455F-B17E-2F1C7969AFF2}">
      <dgm:prSet/>
      <dgm:spPr/>
      <dgm:t>
        <a:bodyPr/>
        <a:lstStyle/>
        <a:p>
          <a:endParaRPr lang="cs-CZ"/>
        </a:p>
      </dgm:t>
    </dgm:pt>
    <dgm:pt modelId="{DF027B0A-E79E-41AC-B13A-04C9E85E0248}">
      <dgm:prSet phldrT="[Text]"/>
      <dgm:spPr/>
      <dgm:t>
        <a:bodyPr/>
        <a:lstStyle/>
        <a:p>
          <a:pPr algn="just"/>
          <a:r>
            <a:rPr lang="cs-CZ" b="0" i="0" dirty="0" smtClean="0"/>
            <a:t>Být nositelem jedinečného nebo alespoň výjimečného svědectví o kulturních tradicích nebo civilizaci dosud existující nebo zaniklé;</a:t>
          </a:r>
          <a:endParaRPr lang="cs-CZ" dirty="0"/>
        </a:p>
      </dgm:t>
    </dgm:pt>
    <dgm:pt modelId="{5758727C-456C-4B20-BC4D-E91410DD6ABA}" type="parTrans" cxnId="{34670974-9B85-4C72-8901-4529F6543580}">
      <dgm:prSet/>
      <dgm:spPr/>
      <dgm:t>
        <a:bodyPr/>
        <a:lstStyle/>
        <a:p>
          <a:endParaRPr lang="cs-CZ"/>
        </a:p>
      </dgm:t>
    </dgm:pt>
    <dgm:pt modelId="{FB85E2F7-2104-49DC-BA6D-E3A8A7742FAB}" type="sibTrans" cxnId="{34670974-9B85-4C72-8901-4529F6543580}">
      <dgm:prSet/>
      <dgm:spPr/>
      <dgm:t>
        <a:bodyPr/>
        <a:lstStyle/>
        <a:p>
          <a:endParaRPr lang="cs-CZ"/>
        </a:p>
      </dgm:t>
    </dgm:pt>
    <dgm:pt modelId="{7F876CAB-5DA2-43F0-997F-816B4ACCFC7A}">
      <dgm:prSet phldrT="[Text]"/>
      <dgm:spPr/>
      <dgm:t>
        <a:bodyPr/>
        <a:lstStyle/>
        <a:p>
          <a:pPr algn="just"/>
          <a:r>
            <a:rPr lang="cs-CZ" b="0" i="0" dirty="0" smtClean="0"/>
            <a:t>Být vynikajícím příkladem určitého typu budovy nebo architektonického či technologického souboru nebo krajiny, jež ilustruje určité významné období historie lidstva;</a:t>
          </a:r>
          <a:endParaRPr lang="cs-CZ" dirty="0"/>
        </a:p>
      </dgm:t>
    </dgm:pt>
    <dgm:pt modelId="{6337810F-E3E2-4754-B0E0-C0E6470A8373}" type="parTrans" cxnId="{999BB384-FE94-44F9-82E6-0B0F8FD8EBCF}">
      <dgm:prSet/>
      <dgm:spPr/>
      <dgm:t>
        <a:bodyPr/>
        <a:lstStyle/>
        <a:p>
          <a:endParaRPr lang="cs-CZ"/>
        </a:p>
      </dgm:t>
    </dgm:pt>
    <dgm:pt modelId="{4BF62470-BD5A-49B5-977F-405E2235DE57}" type="sibTrans" cxnId="{999BB384-FE94-44F9-82E6-0B0F8FD8EBCF}">
      <dgm:prSet/>
      <dgm:spPr/>
      <dgm:t>
        <a:bodyPr/>
        <a:lstStyle/>
        <a:p>
          <a:endParaRPr lang="cs-CZ"/>
        </a:p>
      </dgm:t>
    </dgm:pt>
    <dgm:pt modelId="{96D85692-87B2-4885-83DB-6D6429130068}" type="pres">
      <dgm:prSet presAssocID="{6BC1A710-D976-4977-827E-6DE6BEB21FC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D52642-957D-4FAC-AD15-858EB2A7E531}" type="pres">
      <dgm:prSet presAssocID="{CCC714D8-829F-40A5-8F5D-E594EDF21875}" presName="comp" presStyleCnt="0"/>
      <dgm:spPr/>
    </dgm:pt>
    <dgm:pt modelId="{9E55C1B6-DAD3-4B04-AB99-84A649362A68}" type="pres">
      <dgm:prSet presAssocID="{CCC714D8-829F-40A5-8F5D-E594EDF21875}" presName="box" presStyleLbl="node1" presStyleIdx="0" presStyleCnt="3"/>
      <dgm:spPr/>
      <dgm:t>
        <a:bodyPr/>
        <a:lstStyle/>
        <a:p>
          <a:endParaRPr lang="cs-CZ"/>
        </a:p>
      </dgm:t>
    </dgm:pt>
    <dgm:pt modelId="{C058344C-F123-439D-A7C0-352B4C2E46F9}" type="pres">
      <dgm:prSet presAssocID="{CCC714D8-829F-40A5-8F5D-E594EDF21875}" presName="img" presStyleLbl="fgImgPlace1" presStyleIdx="0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AA2B201-D83D-4E90-A19C-130AB0885E5C}" type="pres">
      <dgm:prSet presAssocID="{CCC714D8-829F-40A5-8F5D-E594EDF21875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C74C44-6181-4EB8-87F2-85412F5A9343}" type="pres">
      <dgm:prSet presAssocID="{7B3539F3-9154-42A4-BBF0-CB5ECC63F0F2}" presName="spacer" presStyleCnt="0"/>
      <dgm:spPr/>
    </dgm:pt>
    <dgm:pt modelId="{939F28A6-916A-4C88-B7E5-31F23EBC9677}" type="pres">
      <dgm:prSet presAssocID="{DF027B0A-E79E-41AC-B13A-04C9E85E0248}" presName="comp" presStyleCnt="0"/>
      <dgm:spPr/>
    </dgm:pt>
    <dgm:pt modelId="{888D5141-E551-4A66-801A-51D5B77D58D1}" type="pres">
      <dgm:prSet presAssocID="{DF027B0A-E79E-41AC-B13A-04C9E85E0248}" presName="box" presStyleLbl="node1" presStyleIdx="1" presStyleCnt="3"/>
      <dgm:spPr/>
      <dgm:t>
        <a:bodyPr/>
        <a:lstStyle/>
        <a:p>
          <a:endParaRPr lang="cs-CZ"/>
        </a:p>
      </dgm:t>
    </dgm:pt>
    <dgm:pt modelId="{941696E0-06BE-490D-B8E3-D1AAF46A36E3}" type="pres">
      <dgm:prSet presAssocID="{DF027B0A-E79E-41AC-B13A-04C9E85E0248}" presName="img" presStyleLbl="fgImgPlace1" presStyleIdx="1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60D6A9C-4466-4580-9942-0B5F185F28B6}" type="pres">
      <dgm:prSet presAssocID="{DF027B0A-E79E-41AC-B13A-04C9E85E0248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5306870-929B-46D5-BBD9-ACEC12167CF3}" type="pres">
      <dgm:prSet presAssocID="{FB85E2F7-2104-49DC-BA6D-E3A8A7742FAB}" presName="spacer" presStyleCnt="0"/>
      <dgm:spPr/>
    </dgm:pt>
    <dgm:pt modelId="{5918C52C-253F-44CD-ADD3-49CEE6DD834D}" type="pres">
      <dgm:prSet presAssocID="{7F876CAB-5DA2-43F0-997F-816B4ACCFC7A}" presName="comp" presStyleCnt="0"/>
      <dgm:spPr/>
    </dgm:pt>
    <dgm:pt modelId="{173765AD-641A-4BED-8F2A-1B87FCE80E8A}" type="pres">
      <dgm:prSet presAssocID="{7F876CAB-5DA2-43F0-997F-816B4ACCFC7A}" presName="box" presStyleLbl="node1" presStyleIdx="2" presStyleCnt="3"/>
      <dgm:spPr/>
      <dgm:t>
        <a:bodyPr/>
        <a:lstStyle/>
        <a:p>
          <a:endParaRPr lang="cs-CZ"/>
        </a:p>
      </dgm:t>
    </dgm:pt>
    <dgm:pt modelId="{A622027A-AE39-44B3-B017-A8338D9CD890}" type="pres">
      <dgm:prSet presAssocID="{7F876CAB-5DA2-43F0-997F-816B4ACCFC7A}" presName="img" presStyleLbl="fgImgPlace1" presStyleIdx="2" presStyleCnt="3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91FC3801-F93E-40D1-9853-A570D30EC7E0}" type="pres">
      <dgm:prSet presAssocID="{7F876CAB-5DA2-43F0-997F-816B4ACCFC7A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2CA2B3F0-A24F-49FC-8536-2C749ADC0BFE}" type="presOf" srcId="{7F876CAB-5DA2-43F0-997F-816B4ACCFC7A}" destId="{173765AD-641A-4BED-8F2A-1B87FCE80E8A}" srcOrd="0" destOrd="0" presId="urn:microsoft.com/office/officeart/2005/8/layout/vList4#5"/>
    <dgm:cxn modelId="{34670974-9B85-4C72-8901-4529F6543580}" srcId="{6BC1A710-D976-4977-827E-6DE6BEB21FCC}" destId="{DF027B0A-E79E-41AC-B13A-04C9E85E0248}" srcOrd="1" destOrd="0" parTransId="{5758727C-456C-4B20-BC4D-E91410DD6ABA}" sibTransId="{FB85E2F7-2104-49DC-BA6D-E3A8A7742FAB}"/>
    <dgm:cxn modelId="{D365952F-A6F3-4E3D-8EC9-0F3E28602988}" type="presOf" srcId="{DF027B0A-E79E-41AC-B13A-04C9E85E0248}" destId="{888D5141-E551-4A66-801A-51D5B77D58D1}" srcOrd="0" destOrd="0" presId="urn:microsoft.com/office/officeart/2005/8/layout/vList4#5"/>
    <dgm:cxn modelId="{2F953C57-7DFA-4D01-85E4-383BEAD86A92}" type="presOf" srcId="{6BC1A710-D976-4977-827E-6DE6BEB21FCC}" destId="{96D85692-87B2-4885-83DB-6D6429130068}" srcOrd="0" destOrd="0" presId="urn:microsoft.com/office/officeart/2005/8/layout/vList4#5"/>
    <dgm:cxn modelId="{482A9048-1378-4D53-81F2-5AF7821EF36E}" type="presOf" srcId="{7F876CAB-5DA2-43F0-997F-816B4ACCFC7A}" destId="{91FC3801-F93E-40D1-9853-A570D30EC7E0}" srcOrd="1" destOrd="0" presId="urn:microsoft.com/office/officeart/2005/8/layout/vList4#5"/>
    <dgm:cxn modelId="{E78E69DF-99F0-4659-B76C-35B17595251F}" type="presOf" srcId="{CCC714D8-829F-40A5-8F5D-E594EDF21875}" destId="{0AA2B201-D83D-4E90-A19C-130AB0885E5C}" srcOrd="1" destOrd="0" presId="urn:microsoft.com/office/officeart/2005/8/layout/vList4#5"/>
    <dgm:cxn modelId="{A71A0EA5-1432-4BC4-B4B1-93BD5900F49F}" type="presOf" srcId="{DF027B0A-E79E-41AC-B13A-04C9E85E0248}" destId="{D60D6A9C-4466-4580-9942-0B5F185F28B6}" srcOrd="1" destOrd="0" presId="urn:microsoft.com/office/officeart/2005/8/layout/vList4#5"/>
    <dgm:cxn modelId="{21CD286B-0052-455F-B17E-2F1C7969AFF2}" srcId="{6BC1A710-D976-4977-827E-6DE6BEB21FCC}" destId="{CCC714D8-829F-40A5-8F5D-E594EDF21875}" srcOrd="0" destOrd="0" parTransId="{911CEE1B-57F4-4B61-BE6B-5EBFE8ABA031}" sibTransId="{7B3539F3-9154-42A4-BBF0-CB5ECC63F0F2}"/>
    <dgm:cxn modelId="{999BB384-FE94-44F9-82E6-0B0F8FD8EBCF}" srcId="{6BC1A710-D976-4977-827E-6DE6BEB21FCC}" destId="{7F876CAB-5DA2-43F0-997F-816B4ACCFC7A}" srcOrd="2" destOrd="0" parTransId="{6337810F-E3E2-4754-B0E0-C0E6470A8373}" sibTransId="{4BF62470-BD5A-49B5-977F-405E2235DE57}"/>
    <dgm:cxn modelId="{66792FF2-96BA-4614-B6C5-B3A41287AE59}" type="presOf" srcId="{CCC714D8-829F-40A5-8F5D-E594EDF21875}" destId="{9E55C1B6-DAD3-4B04-AB99-84A649362A68}" srcOrd="0" destOrd="0" presId="urn:microsoft.com/office/officeart/2005/8/layout/vList4#5"/>
    <dgm:cxn modelId="{33036F7E-FB7E-48E4-8BD0-B265E67461B1}" type="presParOf" srcId="{96D85692-87B2-4885-83DB-6D6429130068}" destId="{9BD52642-957D-4FAC-AD15-858EB2A7E531}" srcOrd="0" destOrd="0" presId="urn:microsoft.com/office/officeart/2005/8/layout/vList4#5"/>
    <dgm:cxn modelId="{93D7869C-9139-404A-81C9-CDCC0C476EFD}" type="presParOf" srcId="{9BD52642-957D-4FAC-AD15-858EB2A7E531}" destId="{9E55C1B6-DAD3-4B04-AB99-84A649362A68}" srcOrd="0" destOrd="0" presId="urn:microsoft.com/office/officeart/2005/8/layout/vList4#5"/>
    <dgm:cxn modelId="{C268AC06-A1E3-489E-B018-052ADA0834BC}" type="presParOf" srcId="{9BD52642-957D-4FAC-AD15-858EB2A7E531}" destId="{C058344C-F123-439D-A7C0-352B4C2E46F9}" srcOrd="1" destOrd="0" presId="urn:microsoft.com/office/officeart/2005/8/layout/vList4#5"/>
    <dgm:cxn modelId="{E7925110-AEB9-418A-9346-602C07650AFE}" type="presParOf" srcId="{9BD52642-957D-4FAC-AD15-858EB2A7E531}" destId="{0AA2B201-D83D-4E90-A19C-130AB0885E5C}" srcOrd="2" destOrd="0" presId="urn:microsoft.com/office/officeart/2005/8/layout/vList4#5"/>
    <dgm:cxn modelId="{FC2D2AD8-7308-4AAC-9622-992C68DA13CE}" type="presParOf" srcId="{96D85692-87B2-4885-83DB-6D6429130068}" destId="{17C74C44-6181-4EB8-87F2-85412F5A9343}" srcOrd="1" destOrd="0" presId="urn:microsoft.com/office/officeart/2005/8/layout/vList4#5"/>
    <dgm:cxn modelId="{E9751F97-4C31-438B-9136-F9DCB3D190CA}" type="presParOf" srcId="{96D85692-87B2-4885-83DB-6D6429130068}" destId="{939F28A6-916A-4C88-B7E5-31F23EBC9677}" srcOrd="2" destOrd="0" presId="urn:microsoft.com/office/officeart/2005/8/layout/vList4#5"/>
    <dgm:cxn modelId="{B5A9119E-1E2B-43C6-ABAA-5C6082290E2E}" type="presParOf" srcId="{939F28A6-916A-4C88-B7E5-31F23EBC9677}" destId="{888D5141-E551-4A66-801A-51D5B77D58D1}" srcOrd="0" destOrd="0" presId="urn:microsoft.com/office/officeart/2005/8/layout/vList4#5"/>
    <dgm:cxn modelId="{48B1DE90-0241-43AB-8DBC-06FD70ED8DCD}" type="presParOf" srcId="{939F28A6-916A-4C88-B7E5-31F23EBC9677}" destId="{941696E0-06BE-490D-B8E3-D1AAF46A36E3}" srcOrd="1" destOrd="0" presId="urn:microsoft.com/office/officeart/2005/8/layout/vList4#5"/>
    <dgm:cxn modelId="{21FC3E99-F940-490D-8519-3C5AF25396BA}" type="presParOf" srcId="{939F28A6-916A-4C88-B7E5-31F23EBC9677}" destId="{D60D6A9C-4466-4580-9942-0B5F185F28B6}" srcOrd="2" destOrd="0" presId="urn:microsoft.com/office/officeart/2005/8/layout/vList4#5"/>
    <dgm:cxn modelId="{528C347A-9161-43D0-9C5E-A77117095321}" type="presParOf" srcId="{96D85692-87B2-4885-83DB-6D6429130068}" destId="{E5306870-929B-46D5-BBD9-ACEC12167CF3}" srcOrd="3" destOrd="0" presId="urn:microsoft.com/office/officeart/2005/8/layout/vList4#5"/>
    <dgm:cxn modelId="{AF42FE8B-FDAB-4151-9BE9-75AD5B075313}" type="presParOf" srcId="{96D85692-87B2-4885-83DB-6D6429130068}" destId="{5918C52C-253F-44CD-ADD3-49CEE6DD834D}" srcOrd="4" destOrd="0" presId="urn:microsoft.com/office/officeart/2005/8/layout/vList4#5"/>
    <dgm:cxn modelId="{26F003BF-A9F6-4143-BAD5-385AD73CB9BD}" type="presParOf" srcId="{5918C52C-253F-44CD-ADD3-49CEE6DD834D}" destId="{173765AD-641A-4BED-8F2A-1B87FCE80E8A}" srcOrd="0" destOrd="0" presId="urn:microsoft.com/office/officeart/2005/8/layout/vList4#5"/>
    <dgm:cxn modelId="{CEDEB1F3-DDC4-4930-9BA8-808D5A3E7709}" type="presParOf" srcId="{5918C52C-253F-44CD-ADD3-49CEE6DD834D}" destId="{A622027A-AE39-44B3-B017-A8338D9CD890}" srcOrd="1" destOrd="0" presId="urn:microsoft.com/office/officeart/2005/8/layout/vList4#5"/>
    <dgm:cxn modelId="{C2470A50-F4C4-4478-B4E1-CC410F0B4142}" type="presParOf" srcId="{5918C52C-253F-44CD-ADD3-49CEE6DD834D}" destId="{91FC3801-F93E-40D1-9853-A570D30EC7E0}" srcOrd="2" destOrd="0" presId="urn:microsoft.com/office/officeart/2005/8/layout/vList4#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BC1A710-D976-4977-827E-6DE6BEB21FCC}" type="doc">
      <dgm:prSet loTypeId="urn:microsoft.com/office/officeart/2005/8/layout/vList4#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CC714D8-829F-40A5-8F5D-E594EDF21875}">
      <dgm:prSet phldrT="[Text]" custT="1"/>
      <dgm:spPr/>
      <dgm:t>
        <a:bodyPr/>
        <a:lstStyle/>
        <a:p>
          <a:pPr algn="just"/>
          <a:r>
            <a:rPr lang="cs-CZ" sz="2400" b="0" i="0" dirty="0" smtClean="0"/>
            <a:t>Být vynikajícím příkladem tradičního lidského osídlení nebo využívání půdy, typického pro určitou kulturu či kultury, a to zvláště v případě, kdy by tyto prvky mohly být narušeny v důsledku vzniku nevratných změn.</a:t>
          </a:r>
          <a:endParaRPr lang="cs-CZ" sz="2400" b="1" dirty="0"/>
        </a:p>
      </dgm:t>
    </dgm:pt>
    <dgm:pt modelId="{911CEE1B-57F4-4B61-BE6B-5EBFE8ABA031}" type="parTrans" cxnId="{21CD286B-0052-455F-B17E-2F1C7969AFF2}">
      <dgm:prSet/>
      <dgm:spPr/>
      <dgm:t>
        <a:bodyPr/>
        <a:lstStyle/>
        <a:p>
          <a:endParaRPr lang="cs-CZ"/>
        </a:p>
      </dgm:t>
    </dgm:pt>
    <dgm:pt modelId="{7B3539F3-9154-42A4-BBF0-CB5ECC63F0F2}" type="sibTrans" cxnId="{21CD286B-0052-455F-B17E-2F1C7969AFF2}">
      <dgm:prSet/>
      <dgm:spPr/>
      <dgm:t>
        <a:bodyPr/>
        <a:lstStyle/>
        <a:p>
          <a:endParaRPr lang="cs-CZ"/>
        </a:p>
      </dgm:t>
    </dgm:pt>
    <dgm:pt modelId="{DF027B0A-E79E-41AC-B13A-04C9E85E0248}">
      <dgm:prSet phldrT="[Text]" custT="1"/>
      <dgm:spPr/>
      <dgm:t>
        <a:bodyPr/>
        <a:lstStyle/>
        <a:p>
          <a:pPr algn="just"/>
          <a:r>
            <a:rPr lang="cs-CZ" sz="2400" b="0" i="0" dirty="0" smtClean="0"/>
            <a:t>Být přímo či hmatatelně spojena s událostmi nebo živými tradicemi, myšlenkami či vírou, uměleckými a literárními výtvory výjimečného celosvětového významu</a:t>
          </a:r>
          <a:endParaRPr lang="cs-CZ" sz="2400" dirty="0"/>
        </a:p>
      </dgm:t>
    </dgm:pt>
    <dgm:pt modelId="{5758727C-456C-4B20-BC4D-E91410DD6ABA}" type="parTrans" cxnId="{34670974-9B85-4C72-8901-4529F6543580}">
      <dgm:prSet/>
      <dgm:spPr/>
      <dgm:t>
        <a:bodyPr/>
        <a:lstStyle/>
        <a:p>
          <a:endParaRPr lang="cs-CZ"/>
        </a:p>
      </dgm:t>
    </dgm:pt>
    <dgm:pt modelId="{FB85E2F7-2104-49DC-BA6D-E3A8A7742FAB}" type="sibTrans" cxnId="{34670974-9B85-4C72-8901-4529F6543580}">
      <dgm:prSet/>
      <dgm:spPr/>
      <dgm:t>
        <a:bodyPr/>
        <a:lstStyle/>
        <a:p>
          <a:endParaRPr lang="cs-CZ"/>
        </a:p>
      </dgm:t>
    </dgm:pt>
    <dgm:pt modelId="{96D85692-87B2-4885-83DB-6D6429130068}" type="pres">
      <dgm:prSet presAssocID="{6BC1A710-D976-4977-827E-6DE6BEB21FCC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D52642-957D-4FAC-AD15-858EB2A7E531}" type="pres">
      <dgm:prSet presAssocID="{CCC714D8-829F-40A5-8F5D-E594EDF21875}" presName="comp" presStyleCnt="0"/>
      <dgm:spPr/>
    </dgm:pt>
    <dgm:pt modelId="{9E55C1B6-DAD3-4B04-AB99-84A649362A68}" type="pres">
      <dgm:prSet presAssocID="{CCC714D8-829F-40A5-8F5D-E594EDF21875}" presName="box" presStyleLbl="node1" presStyleIdx="0" presStyleCnt="2"/>
      <dgm:spPr/>
      <dgm:t>
        <a:bodyPr/>
        <a:lstStyle/>
        <a:p>
          <a:endParaRPr lang="cs-CZ"/>
        </a:p>
      </dgm:t>
    </dgm:pt>
    <dgm:pt modelId="{C058344C-F123-439D-A7C0-352B4C2E46F9}" type="pres">
      <dgm:prSet presAssocID="{CCC714D8-829F-40A5-8F5D-E594EDF21875}" presName="img" presStyleLbl="fgImgPlace1" presStyleIdx="0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AA2B201-D83D-4E90-A19C-130AB0885E5C}" type="pres">
      <dgm:prSet presAssocID="{CCC714D8-829F-40A5-8F5D-E594EDF21875}" presName="text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C74C44-6181-4EB8-87F2-85412F5A9343}" type="pres">
      <dgm:prSet presAssocID="{7B3539F3-9154-42A4-BBF0-CB5ECC63F0F2}" presName="spacer" presStyleCnt="0"/>
      <dgm:spPr/>
    </dgm:pt>
    <dgm:pt modelId="{939F28A6-916A-4C88-B7E5-31F23EBC9677}" type="pres">
      <dgm:prSet presAssocID="{DF027B0A-E79E-41AC-B13A-04C9E85E0248}" presName="comp" presStyleCnt="0"/>
      <dgm:spPr/>
    </dgm:pt>
    <dgm:pt modelId="{888D5141-E551-4A66-801A-51D5B77D58D1}" type="pres">
      <dgm:prSet presAssocID="{DF027B0A-E79E-41AC-B13A-04C9E85E0248}" presName="box" presStyleLbl="node1" presStyleIdx="1" presStyleCnt="2"/>
      <dgm:spPr/>
      <dgm:t>
        <a:bodyPr/>
        <a:lstStyle/>
        <a:p>
          <a:endParaRPr lang="cs-CZ"/>
        </a:p>
      </dgm:t>
    </dgm:pt>
    <dgm:pt modelId="{941696E0-06BE-490D-B8E3-D1AAF46A36E3}" type="pres">
      <dgm:prSet presAssocID="{DF027B0A-E79E-41AC-B13A-04C9E85E0248}" presName="img" presStyleLbl="fgImgPlace1" presStyleIdx="1" presStyleCnt="2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60D6A9C-4466-4580-9942-0B5F185F28B6}" type="pres">
      <dgm:prSet presAssocID="{DF027B0A-E79E-41AC-B13A-04C9E85E0248}" presName="text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4174EE97-E0BE-444C-A605-0B5CAE7C8496}" type="presOf" srcId="{DF027B0A-E79E-41AC-B13A-04C9E85E0248}" destId="{D60D6A9C-4466-4580-9942-0B5F185F28B6}" srcOrd="1" destOrd="0" presId="urn:microsoft.com/office/officeart/2005/8/layout/vList4#6"/>
    <dgm:cxn modelId="{F1947855-4789-4B3F-BDD2-E56349ECC11B}" type="presOf" srcId="{DF027B0A-E79E-41AC-B13A-04C9E85E0248}" destId="{888D5141-E551-4A66-801A-51D5B77D58D1}" srcOrd="0" destOrd="0" presId="urn:microsoft.com/office/officeart/2005/8/layout/vList4#6"/>
    <dgm:cxn modelId="{F6A6D8A0-4F1F-4747-936A-75FAD23699D5}" type="presOf" srcId="{CCC714D8-829F-40A5-8F5D-E594EDF21875}" destId="{9E55C1B6-DAD3-4B04-AB99-84A649362A68}" srcOrd="0" destOrd="0" presId="urn:microsoft.com/office/officeart/2005/8/layout/vList4#6"/>
    <dgm:cxn modelId="{34670974-9B85-4C72-8901-4529F6543580}" srcId="{6BC1A710-D976-4977-827E-6DE6BEB21FCC}" destId="{DF027B0A-E79E-41AC-B13A-04C9E85E0248}" srcOrd="1" destOrd="0" parTransId="{5758727C-456C-4B20-BC4D-E91410DD6ABA}" sibTransId="{FB85E2F7-2104-49DC-BA6D-E3A8A7742FAB}"/>
    <dgm:cxn modelId="{21CD286B-0052-455F-B17E-2F1C7969AFF2}" srcId="{6BC1A710-D976-4977-827E-6DE6BEB21FCC}" destId="{CCC714D8-829F-40A5-8F5D-E594EDF21875}" srcOrd="0" destOrd="0" parTransId="{911CEE1B-57F4-4B61-BE6B-5EBFE8ABA031}" sibTransId="{7B3539F3-9154-42A4-BBF0-CB5ECC63F0F2}"/>
    <dgm:cxn modelId="{48CFD644-5B63-4D6B-98DD-9AB73D3B56B3}" type="presOf" srcId="{CCC714D8-829F-40A5-8F5D-E594EDF21875}" destId="{0AA2B201-D83D-4E90-A19C-130AB0885E5C}" srcOrd="1" destOrd="0" presId="urn:microsoft.com/office/officeart/2005/8/layout/vList4#6"/>
    <dgm:cxn modelId="{896FAA88-E11F-4B59-82C4-FD077618FF68}" type="presOf" srcId="{6BC1A710-D976-4977-827E-6DE6BEB21FCC}" destId="{96D85692-87B2-4885-83DB-6D6429130068}" srcOrd="0" destOrd="0" presId="urn:microsoft.com/office/officeart/2005/8/layout/vList4#6"/>
    <dgm:cxn modelId="{3F24D76E-FF74-4677-910F-A43081226974}" type="presParOf" srcId="{96D85692-87B2-4885-83DB-6D6429130068}" destId="{9BD52642-957D-4FAC-AD15-858EB2A7E531}" srcOrd="0" destOrd="0" presId="urn:microsoft.com/office/officeart/2005/8/layout/vList4#6"/>
    <dgm:cxn modelId="{28C46D99-DE92-48BE-96D7-6A6029473E74}" type="presParOf" srcId="{9BD52642-957D-4FAC-AD15-858EB2A7E531}" destId="{9E55C1B6-DAD3-4B04-AB99-84A649362A68}" srcOrd="0" destOrd="0" presId="urn:microsoft.com/office/officeart/2005/8/layout/vList4#6"/>
    <dgm:cxn modelId="{DD1F88C6-155F-4BF3-8A13-79C093A70114}" type="presParOf" srcId="{9BD52642-957D-4FAC-AD15-858EB2A7E531}" destId="{C058344C-F123-439D-A7C0-352B4C2E46F9}" srcOrd="1" destOrd="0" presId="urn:microsoft.com/office/officeart/2005/8/layout/vList4#6"/>
    <dgm:cxn modelId="{4885782F-25D5-4DB2-845A-3B1EE22D0281}" type="presParOf" srcId="{9BD52642-957D-4FAC-AD15-858EB2A7E531}" destId="{0AA2B201-D83D-4E90-A19C-130AB0885E5C}" srcOrd="2" destOrd="0" presId="urn:microsoft.com/office/officeart/2005/8/layout/vList4#6"/>
    <dgm:cxn modelId="{70FC9BE4-96E8-4262-91D5-98EF50746F5C}" type="presParOf" srcId="{96D85692-87B2-4885-83DB-6D6429130068}" destId="{17C74C44-6181-4EB8-87F2-85412F5A9343}" srcOrd="1" destOrd="0" presId="urn:microsoft.com/office/officeart/2005/8/layout/vList4#6"/>
    <dgm:cxn modelId="{7ADDDC6A-3C83-4655-A99B-F908231CCABC}" type="presParOf" srcId="{96D85692-87B2-4885-83DB-6D6429130068}" destId="{939F28A6-916A-4C88-B7E5-31F23EBC9677}" srcOrd="2" destOrd="0" presId="urn:microsoft.com/office/officeart/2005/8/layout/vList4#6"/>
    <dgm:cxn modelId="{C862D06C-D3EB-48AB-9D93-FF1F9D0531DE}" type="presParOf" srcId="{939F28A6-916A-4C88-B7E5-31F23EBC9677}" destId="{888D5141-E551-4A66-801A-51D5B77D58D1}" srcOrd="0" destOrd="0" presId="urn:microsoft.com/office/officeart/2005/8/layout/vList4#6"/>
    <dgm:cxn modelId="{195E2602-1A87-42EB-BF80-5B2B55B67C78}" type="presParOf" srcId="{939F28A6-916A-4C88-B7E5-31F23EBC9677}" destId="{941696E0-06BE-490D-B8E3-D1AAF46A36E3}" srcOrd="1" destOrd="0" presId="urn:microsoft.com/office/officeart/2005/8/layout/vList4#6"/>
    <dgm:cxn modelId="{B5190ED9-E720-4441-9E5F-0C8ABBCA1A3F}" type="presParOf" srcId="{939F28A6-916A-4C88-B7E5-31F23EBC9677}" destId="{D60D6A9C-4466-4580-9942-0B5F185F28B6}" srcOrd="2" destOrd="0" presId="urn:microsoft.com/office/officeart/2005/8/layout/vList4#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0C627174-7927-4D52-9C70-946B0DC48E81}" type="doc">
      <dgm:prSet loTypeId="urn:microsoft.com/office/officeart/2005/8/layout/vList3#9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3DA529F-E482-4C73-B610-18CAD0C89EB5}">
      <dgm:prSet custT="1"/>
      <dgm:spPr/>
      <dgm:t>
        <a:bodyPr/>
        <a:lstStyle/>
        <a:p>
          <a:pPr rtl="0"/>
          <a:r>
            <a:rPr lang="cs-CZ" sz="2400" b="1" dirty="0" smtClean="0"/>
            <a:t>Napiš informace  o památce  do pracovního listu a se skupinou prezentuj tyto památky (časová dotace je 5´)!</a:t>
          </a:r>
          <a:endParaRPr lang="cs-CZ" sz="2400" dirty="0"/>
        </a:p>
      </dgm:t>
    </dgm:pt>
    <dgm:pt modelId="{561E6841-A504-4037-8C34-093A8B87C9E6}" type="parTrans" cxnId="{B60BFDC4-B385-4F7C-8C10-21338A78CB69}">
      <dgm:prSet/>
      <dgm:spPr/>
      <dgm:t>
        <a:bodyPr/>
        <a:lstStyle/>
        <a:p>
          <a:endParaRPr lang="cs-CZ"/>
        </a:p>
      </dgm:t>
    </dgm:pt>
    <dgm:pt modelId="{B47004F9-5296-46C3-9619-272C3C363981}" type="sibTrans" cxnId="{B60BFDC4-B385-4F7C-8C10-21338A78CB69}">
      <dgm:prSet/>
      <dgm:spPr/>
      <dgm:t>
        <a:bodyPr/>
        <a:lstStyle/>
        <a:p>
          <a:endParaRPr lang="cs-CZ"/>
        </a:p>
      </dgm:t>
    </dgm:pt>
    <dgm:pt modelId="{60BE11C6-EF0D-4141-8C64-2E6D28E6BEEA}">
      <dgm:prSet custT="1"/>
      <dgm:spPr/>
      <dgm:t>
        <a:bodyPr/>
        <a:lstStyle/>
        <a:p>
          <a:pPr rtl="0"/>
          <a:r>
            <a:rPr lang="cs-CZ" sz="2400" dirty="0" smtClean="0"/>
            <a:t>Název památky</a:t>
          </a:r>
          <a:endParaRPr lang="cs-CZ" sz="2400" dirty="0"/>
        </a:p>
      </dgm:t>
    </dgm:pt>
    <dgm:pt modelId="{D6E4F5EE-BD5A-48E9-B96D-A132DE3ECE1C}" type="parTrans" cxnId="{C7FB74F5-59D9-4C0B-AF0A-9AFD76A6159A}">
      <dgm:prSet/>
      <dgm:spPr/>
      <dgm:t>
        <a:bodyPr/>
        <a:lstStyle/>
        <a:p>
          <a:endParaRPr lang="cs-CZ"/>
        </a:p>
      </dgm:t>
    </dgm:pt>
    <dgm:pt modelId="{9C4A77EA-B2A4-48B0-AA41-75B045FC50A9}" type="sibTrans" cxnId="{C7FB74F5-59D9-4C0B-AF0A-9AFD76A6159A}">
      <dgm:prSet/>
      <dgm:spPr/>
      <dgm:t>
        <a:bodyPr/>
        <a:lstStyle/>
        <a:p>
          <a:endParaRPr lang="cs-CZ"/>
        </a:p>
      </dgm:t>
    </dgm:pt>
    <dgm:pt modelId="{DFA48C00-BBA6-45FC-A81E-74A126D33306}">
      <dgm:prSet custT="1"/>
      <dgm:spPr/>
      <dgm:t>
        <a:bodyPr/>
        <a:lstStyle/>
        <a:p>
          <a:pPr rtl="0"/>
          <a:r>
            <a:rPr lang="cs-CZ" sz="2400" dirty="0" smtClean="0"/>
            <a:t>Lokalita</a:t>
          </a:r>
          <a:endParaRPr lang="cs-CZ" sz="2400" dirty="0"/>
        </a:p>
      </dgm:t>
    </dgm:pt>
    <dgm:pt modelId="{4B9A667D-AACF-4BD1-B968-EDA2CEB9130C}" type="parTrans" cxnId="{A011A62F-FFC8-4480-84A0-258488859F39}">
      <dgm:prSet/>
      <dgm:spPr/>
      <dgm:t>
        <a:bodyPr/>
        <a:lstStyle/>
        <a:p>
          <a:endParaRPr lang="cs-CZ"/>
        </a:p>
      </dgm:t>
    </dgm:pt>
    <dgm:pt modelId="{42B33409-DD08-4780-B387-C52C4DF97901}" type="sibTrans" cxnId="{A011A62F-FFC8-4480-84A0-258488859F39}">
      <dgm:prSet/>
      <dgm:spPr/>
      <dgm:t>
        <a:bodyPr/>
        <a:lstStyle/>
        <a:p>
          <a:endParaRPr lang="cs-CZ"/>
        </a:p>
      </dgm:t>
    </dgm:pt>
    <dgm:pt modelId="{9594F9DC-8798-43E2-B609-C4C52B3EEDA8}">
      <dgm:prSet custT="1"/>
      <dgm:spPr/>
      <dgm:t>
        <a:bodyPr/>
        <a:lstStyle/>
        <a:p>
          <a:pPr rtl="0"/>
          <a:r>
            <a:rPr lang="cs-CZ" sz="2400" dirty="0" smtClean="0"/>
            <a:t>Od kdy je památkou UNESCO</a:t>
          </a:r>
          <a:endParaRPr lang="en-GB" sz="2400" dirty="0"/>
        </a:p>
      </dgm:t>
    </dgm:pt>
    <dgm:pt modelId="{F1F265F4-3695-483E-AE52-21822C458AB3}" type="parTrans" cxnId="{D70A6376-CC15-4AAD-859E-41593767EE81}">
      <dgm:prSet/>
      <dgm:spPr/>
      <dgm:t>
        <a:bodyPr/>
        <a:lstStyle/>
        <a:p>
          <a:endParaRPr lang="cs-CZ"/>
        </a:p>
      </dgm:t>
    </dgm:pt>
    <dgm:pt modelId="{BCD2F8DC-3312-45EC-BE76-840629B8A93A}" type="sibTrans" cxnId="{D70A6376-CC15-4AAD-859E-41593767EE81}">
      <dgm:prSet/>
      <dgm:spPr/>
      <dgm:t>
        <a:bodyPr/>
        <a:lstStyle/>
        <a:p>
          <a:endParaRPr lang="cs-CZ"/>
        </a:p>
      </dgm:t>
    </dgm:pt>
    <dgm:pt modelId="{518B64AB-3EEC-4F65-96CD-78E4F2DC6F53}">
      <dgm:prSet custT="1"/>
      <dgm:spPr/>
      <dgm:t>
        <a:bodyPr/>
        <a:lstStyle/>
        <a:p>
          <a:pPr rtl="0"/>
          <a:r>
            <a:rPr lang="cs-CZ" sz="2400" dirty="0" smtClean="0"/>
            <a:t>Proč je památkou UNESCO</a:t>
          </a:r>
          <a:endParaRPr lang="cs-CZ" sz="2400" dirty="0"/>
        </a:p>
      </dgm:t>
    </dgm:pt>
    <dgm:pt modelId="{D83E3A29-DA99-446A-9A45-1A9961FBA328}" type="parTrans" cxnId="{8D119843-C4D4-4B95-BE12-5A9943C603B6}">
      <dgm:prSet/>
      <dgm:spPr/>
      <dgm:t>
        <a:bodyPr/>
        <a:lstStyle/>
        <a:p>
          <a:endParaRPr lang="cs-CZ"/>
        </a:p>
      </dgm:t>
    </dgm:pt>
    <dgm:pt modelId="{16F33145-3B6F-4CDC-9895-D58C02EB64C5}" type="sibTrans" cxnId="{8D119843-C4D4-4B95-BE12-5A9943C603B6}">
      <dgm:prSet/>
      <dgm:spPr/>
      <dgm:t>
        <a:bodyPr/>
        <a:lstStyle/>
        <a:p>
          <a:endParaRPr lang="cs-CZ"/>
        </a:p>
      </dgm:t>
    </dgm:pt>
    <dgm:pt modelId="{EF7126AC-2E68-4253-BBBE-FA44B2C8F624}" type="pres">
      <dgm:prSet presAssocID="{0C627174-7927-4D52-9C70-946B0DC48E81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CAE5F941-2691-490C-A077-0EAABB9B4086}" type="pres">
      <dgm:prSet presAssocID="{C3DA529F-E482-4C73-B610-18CAD0C89EB5}" presName="composite" presStyleCnt="0"/>
      <dgm:spPr/>
    </dgm:pt>
    <dgm:pt modelId="{113D9DF6-F1D1-4A41-BF13-796604D94502}" type="pres">
      <dgm:prSet presAssocID="{C3DA529F-E482-4C73-B610-18CAD0C89EB5}" presName="imgShp" presStyleLbl="fgImgPlace1" presStyleIdx="0" presStyleCnt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EA6D502D-A2DF-4DA8-B12E-D3CF7F793438}" type="pres">
      <dgm:prSet presAssocID="{C3DA529F-E482-4C73-B610-18CAD0C89EB5}" presName="txShp" presStyleLbl="node1" presStyleIdx="0" presStyleCnt="1" custScaleX="119547" custScaleY="13566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011A62F-FFC8-4480-84A0-258488859F39}" srcId="{C3DA529F-E482-4C73-B610-18CAD0C89EB5}" destId="{DFA48C00-BBA6-45FC-A81E-74A126D33306}" srcOrd="1" destOrd="0" parTransId="{4B9A667D-AACF-4BD1-B968-EDA2CEB9130C}" sibTransId="{42B33409-DD08-4780-B387-C52C4DF97901}"/>
    <dgm:cxn modelId="{2EB4757C-3F2A-488C-901F-D1E1759ADEF7}" type="presOf" srcId="{60BE11C6-EF0D-4141-8C64-2E6D28E6BEEA}" destId="{EA6D502D-A2DF-4DA8-B12E-D3CF7F793438}" srcOrd="0" destOrd="1" presId="urn:microsoft.com/office/officeart/2005/8/layout/vList3#9"/>
    <dgm:cxn modelId="{8D119843-C4D4-4B95-BE12-5A9943C603B6}" srcId="{C3DA529F-E482-4C73-B610-18CAD0C89EB5}" destId="{518B64AB-3EEC-4F65-96CD-78E4F2DC6F53}" srcOrd="3" destOrd="0" parTransId="{D83E3A29-DA99-446A-9A45-1A9961FBA328}" sibTransId="{16F33145-3B6F-4CDC-9895-D58C02EB64C5}"/>
    <dgm:cxn modelId="{C7FB74F5-59D9-4C0B-AF0A-9AFD76A6159A}" srcId="{C3DA529F-E482-4C73-B610-18CAD0C89EB5}" destId="{60BE11C6-EF0D-4141-8C64-2E6D28E6BEEA}" srcOrd="0" destOrd="0" parTransId="{D6E4F5EE-BD5A-48E9-B96D-A132DE3ECE1C}" sibTransId="{9C4A77EA-B2A4-48B0-AA41-75B045FC50A9}"/>
    <dgm:cxn modelId="{B60BFDC4-B385-4F7C-8C10-21338A78CB69}" srcId="{0C627174-7927-4D52-9C70-946B0DC48E81}" destId="{C3DA529F-E482-4C73-B610-18CAD0C89EB5}" srcOrd="0" destOrd="0" parTransId="{561E6841-A504-4037-8C34-093A8B87C9E6}" sibTransId="{B47004F9-5296-46C3-9619-272C3C363981}"/>
    <dgm:cxn modelId="{22623B80-357E-47D5-A922-0A4BC60DC99E}" type="presOf" srcId="{0C627174-7927-4D52-9C70-946B0DC48E81}" destId="{EF7126AC-2E68-4253-BBBE-FA44B2C8F624}" srcOrd="0" destOrd="0" presId="urn:microsoft.com/office/officeart/2005/8/layout/vList3#9"/>
    <dgm:cxn modelId="{CA1C346E-175F-4055-B4F5-89D425B9F546}" type="presOf" srcId="{DFA48C00-BBA6-45FC-A81E-74A126D33306}" destId="{EA6D502D-A2DF-4DA8-B12E-D3CF7F793438}" srcOrd="0" destOrd="2" presId="urn:microsoft.com/office/officeart/2005/8/layout/vList3#9"/>
    <dgm:cxn modelId="{27B3CB96-A1D4-4526-A763-B499448C825A}" type="presOf" srcId="{C3DA529F-E482-4C73-B610-18CAD0C89EB5}" destId="{EA6D502D-A2DF-4DA8-B12E-D3CF7F793438}" srcOrd="0" destOrd="0" presId="urn:microsoft.com/office/officeart/2005/8/layout/vList3#9"/>
    <dgm:cxn modelId="{CF4A7A3F-28DC-46B6-A4D4-ECF30809C6AB}" type="presOf" srcId="{9594F9DC-8798-43E2-B609-C4C52B3EEDA8}" destId="{EA6D502D-A2DF-4DA8-B12E-D3CF7F793438}" srcOrd="0" destOrd="3" presId="urn:microsoft.com/office/officeart/2005/8/layout/vList3#9"/>
    <dgm:cxn modelId="{40DA8DE8-D3CF-44BD-A8BB-9FA524B6D07A}" type="presOf" srcId="{518B64AB-3EEC-4F65-96CD-78E4F2DC6F53}" destId="{EA6D502D-A2DF-4DA8-B12E-D3CF7F793438}" srcOrd="0" destOrd="4" presId="urn:microsoft.com/office/officeart/2005/8/layout/vList3#9"/>
    <dgm:cxn modelId="{D70A6376-CC15-4AAD-859E-41593767EE81}" srcId="{C3DA529F-E482-4C73-B610-18CAD0C89EB5}" destId="{9594F9DC-8798-43E2-B609-C4C52B3EEDA8}" srcOrd="2" destOrd="0" parTransId="{F1F265F4-3695-483E-AE52-21822C458AB3}" sibTransId="{BCD2F8DC-3312-45EC-BE76-840629B8A93A}"/>
    <dgm:cxn modelId="{B3BB6A76-6D86-4A01-97DF-6675A460E164}" type="presParOf" srcId="{EF7126AC-2E68-4253-BBBE-FA44B2C8F624}" destId="{CAE5F941-2691-490C-A077-0EAABB9B4086}" srcOrd="0" destOrd="0" presId="urn:microsoft.com/office/officeart/2005/8/layout/vList3#9"/>
    <dgm:cxn modelId="{2754698A-7F19-44D0-B3BA-B081DAF4BCDE}" type="presParOf" srcId="{CAE5F941-2691-490C-A077-0EAABB9B4086}" destId="{113D9DF6-F1D1-4A41-BF13-796604D94502}" srcOrd="0" destOrd="0" presId="urn:microsoft.com/office/officeart/2005/8/layout/vList3#9"/>
    <dgm:cxn modelId="{76F621C8-2536-471F-ACA0-92CAE4968FD9}" type="presParOf" srcId="{CAE5F941-2691-490C-A077-0EAABB9B4086}" destId="{EA6D502D-A2DF-4DA8-B12E-D3CF7F793438}" srcOrd="1" destOrd="0" presId="urn:microsoft.com/office/officeart/2005/8/layout/vList3#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7322A-188A-4B17-93C3-0F545B92EA8C}">
      <dsp:nvSpPr>
        <dsp:cNvPr id="0" name=""/>
        <dsp:cNvSpPr/>
      </dsp:nvSpPr>
      <dsp:spPr>
        <a:xfrm>
          <a:off x="0" y="2688927"/>
          <a:ext cx="8136904" cy="222311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Prezentace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(hodnocení dle zadaných podmínek hodnocení prezentace učitelem)</a:t>
          </a:r>
          <a:endParaRPr lang="cs-CZ" sz="2800" b="1" kern="1200" dirty="0"/>
        </a:p>
      </dsp:txBody>
      <dsp:txXfrm>
        <a:off x="0" y="2688927"/>
        <a:ext cx="8136904" cy="1200482"/>
      </dsp:txXfrm>
    </dsp:sp>
    <dsp:sp modelId="{557E03F4-2092-43A0-80F6-3D4D8F7E2A2B}">
      <dsp:nvSpPr>
        <dsp:cNvPr id="0" name=""/>
        <dsp:cNvSpPr/>
      </dsp:nvSpPr>
      <dsp:spPr>
        <a:xfrm>
          <a:off x="0" y="4480270"/>
          <a:ext cx="8136904" cy="40603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40´</a:t>
          </a:r>
          <a:endParaRPr lang="cs-CZ" sz="2400" kern="1200" dirty="0"/>
        </a:p>
      </dsp:txBody>
      <dsp:txXfrm>
        <a:off x="0" y="4480270"/>
        <a:ext cx="8136904" cy="406033"/>
      </dsp:txXfrm>
    </dsp:sp>
    <dsp:sp modelId="{9D54A857-7AEB-44EF-BC28-C4561458527D}">
      <dsp:nvSpPr>
        <dsp:cNvPr id="0" name=""/>
        <dsp:cNvSpPr/>
      </dsp:nvSpPr>
      <dsp:spPr>
        <a:xfrm rot="10800000">
          <a:off x="0" y="1344602"/>
          <a:ext cx="8136904" cy="13575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Práce ve skupinách</a:t>
          </a:r>
          <a:endParaRPr lang="cs-CZ" sz="2800" b="1" kern="1200" dirty="0"/>
        </a:p>
      </dsp:txBody>
      <dsp:txXfrm rot="-10800000">
        <a:off x="0" y="1344602"/>
        <a:ext cx="8136904" cy="476505"/>
      </dsp:txXfrm>
    </dsp:sp>
    <dsp:sp modelId="{69A7984A-D9D2-4D8E-A581-9490531C0304}">
      <dsp:nvSpPr>
        <dsp:cNvPr id="0" name=""/>
        <dsp:cNvSpPr/>
      </dsp:nvSpPr>
      <dsp:spPr>
        <a:xfrm>
          <a:off x="0" y="1821107"/>
          <a:ext cx="8136904" cy="405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30´</a:t>
          </a:r>
          <a:endParaRPr lang="cs-CZ" sz="2400" b="1" kern="1200" dirty="0"/>
        </a:p>
      </dsp:txBody>
      <dsp:txXfrm>
        <a:off x="0" y="1821107"/>
        <a:ext cx="8136904" cy="405912"/>
      </dsp:txXfrm>
    </dsp:sp>
    <dsp:sp modelId="{FB82F23F-9461-434F-A083-F279A97D535D}">
      <dsp:nvSpPr>
        <dsp:cNvPr id="0" name=""/>
        <dsp:cNvSpPr/>
      </dsp:nvSpPr>
      <dsp:spPr>
        <a:xfrm rot="10800000">
          <a:off x="0" y="276"/>
          <a:ext cx="8136904" cy="1357565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/>
            <a:t>Seznámení s tématem</a:t>
          </a:r>
          <a:endParaRPr lang="cs-CZ" sz="2800" b="1" kern="1200" dirty="0"/>
        </a:p>
      </dsp:txBody>
      <dsp:txXfrm rot="-10800000">
        <a:off x="0" y="276"/>
        <a:ext cx="8136904" cy="476505"/>
      </dsp:txXfrm>
    </dsp:sp>
    <dsp:sp modelId="{02FBE0D7-D2A8-4B55-9089-809008A80AC6}">
      <dsp:nvSpPr>
        <dsp:cNvPr id="0" name=""/>
        <dsp:cNvSpPr/>
      </dsp:nvSpPr>
      <dsp:spPr>
        <a:xfrm>
          <a:off x="0" y="476782"/>
          <a:ext cx="8136904" cy="40591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30480" rIns="170688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10´</a:t>
          </a:r>
          <a:endParaRPr lang="cs-CZ" sz="2400" b="1" kern="1200" dirty="0"/>
        </a:p>
      </dsp:txBody>
      <dsp:txXfrm>
        <a:off x="0" y="476782"/>
        <a:ext cx="8136904" cy="40591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37BB03-A948-4466-B267-70FFD2D12584}">
      <dsp:nvSpPr>
        <dsp:cNvPr id="0" name=""/>
        <dsp:cNvSpPr/>
      </dsp:nvSpPr>
      <dsp:spPr>
        <a:xfrm>
          <a:off x="1007254" y="1084408"/>
          <a:ext cx="3729054" cy="372905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2D08B-ECAD-4A53-AE5C-4D8E03EB6FDE}">
      <dsp:nvSpPr>
        <dsp:cNvPr id="0" name=""/>
        <dsp:cNvSpPr/>
      </dsp:nvSpPr>
      <dsp:spPr>
        <a:xfrm>
          <a:off x="1421490" y="1498644"/>
          <a:ext cx="2900582" cy="290058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6E3A26-5888-406B-B12E-A35CB3463FC3}">
      <dsp:nvSpPr>
        <dsp:cNvPr id="0" name=""/>
        <dsp:cNvSpPr/>
      </dsp:nvSpPr>
      <dsp:spPr>
        <a:xfrm>
          <a:off x="1835726" y="1912880"/>
          <a:ext cx="2072111" cy="207211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F01ED4-1064-48C7-A971-EDB43FDD3FF1}">
      <dsp:nvSpPr>
        <dsp:cNvPr id="0" name=""/>
        <dsp:cNvSpPr/>
      </dsp:nvSpPr>
      <dsp:spPr>
        <a:xfrm>
          <a:off x="2250273" y="2327426"/>
          <a:ext cx="1243018" cy="124301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F21D874-0CCA-4A77-902E-919AD5AC1F8F}">
      <dsp:nvSpPr>
        <dsp:cNvPr id="0" name=""/>
        <dsp:cNvSpPr/>
      </dsp:nvSpPr>
      <dsp:spPr>
        <a:xfrm>
          <a:off x="2664508" y="2741662"/>
          <a:ext cx="414546" cy="41454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8E6044-4B58-41E0-9AB6-1B562684B383}">
      <dsp:nvSpPr>
        <dsp:cNvPr id="0" name=""/>
        <dsp:cNvSpPr/>
      </dsp:nvSpPr>
      <dsp:spPr>
        <a:xfrm>
          <a:off x="5357818" y="158609"/>
          <a:ext cx="1864527" cy="658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 4- Kroměříž,Litomyšl  </a:t>
          </a:r>
          <a:endParaRPr lang="cs-CZ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57818" y="158609"/>
        <a:ext cx="1864527" cy="658302"/>
      </dsp:txXfrm>
    </dsp:sp>
    <dsp:sp modelId="{F185D30F-AC01-48C3-9690-58D98296E43A}">
      <dsp:nvSpPr>
        <dsp:cNvPr id="0" name=""/>
        <dsp:cNvSpPr/>
      </dsp:nvSpPr>
      <dsp:spPr>
        <a:xfrm>
          <a:off x="4891686" y="487760"/>
          <a:ext cx="4661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314C1E-C278-407C-9EB3-569DB9E2A5E1}">
      <dsp:nvSpPr>
        <dsp:cNvPr id="0" name=""/>
        <dsp:cNvSpPr/>
      </dsp:nvSpPr>
      <dsp:spPr>
        <a:xfrm rot="5400000">
          <a:off x="2649592" y="709949"/>
          <a:ext cx="2461175" cy="2016796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7738A2-AD1D-44C2-A7F2-7E58D44790A2}">
      <dsp:nvSpPr>
        <dsp:cNvPr id="0" name=""/>
        <dsp:cNvSpPr/>
      </dsp:nvSpPr>
      <dsp:spPr>
        <a:xfrm>
          <a:off x="5357818" y="854699"/>
          <a:ext cx="1864527" cy="658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č.3 - Žďár nad Sázavou, Kutná Hora</a:t>
          </a:r>
          <a:endParaRPr lang="cs-CZ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57818" y="854699"/>
        <a:ext cx="1864527" cy="658302"/>
      </dsp:txXfrm>
    </dsp:sp>
    <dsp:sp modelId="{329F90E0-94CE-4E65-B502-9D8970DA1B56}">
      <dsp:nvSpPr>
        <dsp:cNvPr id="0" name=""/>
        <dsp:cNvSpPr/>
      </dsp:nvSpPr>
      <dsp:spPr>
        <a:xfrm>
          <a:off x="4891686" y="1183850"/>
          <a:ext cx="4661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3553AB5-181E-44A5-8F0C-C07E84C3A543}">
      <dsp:nvSpPr>
        <dsp:cNvPr id="0" name=""/>
        <dsp:cNvSpPr/>
      </dsp:nvSpPr>
      <dsp:spPr>
        <a:xfrm rot="5400000">
          <a:off x="3011248" y="1353149"/>
          <a:ext cx="2049239" cy="1709149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6A78E3-0DEE-485F-8C94-AB3455BC7667}">
      <dsp:nvSpPr>
        <dsp:cNvPr id="0" name=""/>
        <dsp:cNvSpPr/>
      </dsp:nvSpPr>
      <dsp:spPr>
        <a:xfrm>
          <a:off x="5357818" y="1550789"/>
          <a:ext cx="1864527" cy="658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č.5 -</a:t>
          </a: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Třebíč </a:t>
          </a: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Praha</a:t>
          </a:r>
          <a:endParaRPr lang="cs-CZ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57818" y="1550789"/>
        <a:ext cx="1864527" cy="658302"/>
      </dsp:txXfrm>
    </dsp:sp>
    <dsp:sp modelId="{2EF61D5D-26D1-4A86-9D64-EB7FA9083050}">
      <dsp:nvSpPr>
        <dsp:cNvPr id="0" name=""/>
        <dsp:cNvSpPr/>
      </dsp:nvSpPr>
      <dsp:spPr>
        <a:xfrm>
          <a:off x="4891686" y="1879940"/>
          <a:ext cx="4661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E368FD-A158-42C3-9EB9-1922A8FE4E2D}">
      <dsp:nvSpPr>
        <dsp:cNvPr id="0" name=""/>
        <dsp:cNvSpPr/>
      </dsp:nvSpPr>
      <dsp:spPr>
        <a:xfrm rot="5400000">
          <a:off x="3365881" y="1970059"/>
          <a:ext cx="1615923" cy="1435685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EFD2D99-14F4-4157-99B4-E60162C88631}">
      <dsp:nvSpPr>
        <dsp:cNvPr id="0" name=""/>
        <dsp:cNvSpPr/>
      </dsp:nvSpPr>
      <dsp:spPr>
        <a:xfrm>
          <a:off x="5329253" y="2114554"/>
          <a:ext cx="1864527" cy="658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č.6- Olomouc, Brno</a:t>
          </a:r>
          <a:endParaRPr lang="cs-CZ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29253" y="2114554"/>
        <a:ext cx="1864527" cy="658302"/>
      </dsp:txXfrm>
    </dsp:sp>
    <dsp:sp modelId="{AA76D39C-193E-4048-9167-8F02C4E8DE19}">
      <dsp:nvSpPr>
        <dsp:cNvPr id="0" name=""/>
        <dsp:cNvSpPr/>
      </dsp:nvSpPr>
      <dsp:spPr>
        <a:xfrm>
          <a:off x="4891686" y="2561114"/>
          <a:ext cx="4661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EC7F45E-B63B-4D58-ADD0-7B814B7A7A71}">
      <dsp:nvSpPr>
        <dsp:cNvPr id="0" name=""/>
        <dsp:cNvSpPr/>
      </dsp:nvSpPr>
      <dsp:spPr>
        <a:xfrm rot="5400000">
          <a:off x="3718898" y="2621400"/>
          <a:ext cx="1233073" cy="111250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530455D-5802-4C1B-8425-CB52B0A66794}">
      <dsp:nvSpPr>
        <dsp:cNvPr id="0" name=""/>
        <dsp:cNvSpPr/>
      </dsp:nvSpPr>
      <dsp:spPr>
        <a:xfrm>
          <a:off x="5357818" y="2893248"/>
          <a:ext cx="1864527" cy="65830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20320" rIns="20320" bIns="2032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č.1- Český Krumlov, Telč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600" b="1" kern="1200" cap="none" spc="0" dirty="0" smtClean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rPr>
            <a:t>Tým č.2- Lednice, Holašovice</a:t>
          </a:r>
          <a:endParaRPr lang="cs-CZ" sz="1600" b="1" kern="1200" cap="none" spc="0" dirty="0">
            <a:ln w="1905"/>
            <a:gradFill>
              <a:gsLst>
                <a:gs pos="0">
                  <a:schemeClr val="accent6">
                    <a:shade val="20000"/>
                    <a:satMod val="200000"/>
                  </a:schemeClr>
                </a:gs>
                <a:gs pos="78000">
                  <a:schemeClr val="accent6">
                    <a:tint val="90000"/>
                    <a:shade val="89000"/>
                    <a:satMod val="220000"/>
                  </a:schemeClr>
                </a:gs>
                <a:gs pos="100000">
                  <a:schemeClr val="accent6">
                    <a:tint val="12000"/>
                    <a:satMod val="255000"/>
                  </a:schemeClr>
                </a:gs>
              </a:gsLst>
              <a:lin ang="5400000"/>
            </a:gradFill>
            <a:effectLst>
              <a:innerShdw blurRad="69850" dist="43180" dir="5400000">
                <a:srgbClr val="000000">
                  <a:alpha val="65000"/>
                </a:srgbClr>
              </a:innerShdw>
            </a:effectLst>
          </a:endParaRPr>
        </a:p>
      </dsp:txBody>
      <dsp:txXfrm>
        <a:off x="5357818" y="2893248"/>
        <a:ext cx="1864527" cy="658302"/>
      </dsp:txXfrm>
    </dsp:sp>
    <dsp:sp modelId="{84D3DF14-AB0C-4AB3-9101-8649B4B6BD77}">
      <dsp:nvSpPr>
        <dsp:cNvPr id="0" name=""/>
        <dsp:cNvSpPr/>
      </dsp:nvSpPr>
      <dsp:spPr>
        <a:xfrm>
          <a:off x="4891686" y="3222399"/>
          <a:ext cx="46613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012863-F907-4E6D-8A4C-4CEB6498B7D0}">
      <dsp:nvSpPr>
        <dsp:cNvPr id="0" name=""/>
        <dsp:cNvSpPr/>
      </dsp:nvSpPr>
      <dsp:spPr>
        <a:xfrm rot="5400000">
          <a:off x="4052649" y="3253475"/>
          <a:ext cx="870112" cy="807961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081AA-D3BA-4CDF-8023-8B72D655E81A}">
      <dsp:nvSpPr>
        <dsp:cNvPr id="0" name=""/>
        <dsp:cNvSpPr/>
      </dsp:nvSpPr>
      <dsp:spPr>
        <a:xfrm rot="10800000">
          <a:off x="1930733" y="162455"/>
          <a:ext cx="5465805" cy="993554"/>
        </a:xfrm>
        <a:prstGeom prst="homePlat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tx1"/>
              </a:solidFill>
              <a:hlinkClick xmlns:r="http://schemas.openxmlformats.org/officeDocument/2006/relationships" r:id="rId1"/>
            </a:rPr>
            <a:t>Masopust</a:t>
          </a:r>
          <a:endParaRPr lang="cs-CZ" sz="2800" b="1" kern="1200" dirty="0">
            <a:solidFill>
              <a:schemeClr val="tx1"/>
            </a:solidFill>
          </a:endParaRPr>
        </a:p>
      </dsp:txBody>
      <dsp:txXfrm rot="10800000">
        <a:off x="2179121" y="162455"/>
        <a:ext cx="5217417" cy="993554"/>
      </dsp:txXfrm>
    </dsp:sp>
    <dsp:sp modelId="{B068E7FB-AA8C-4FFD-B60F-99ADBADC7F1E}">
      <dsp:nvSpPr>
        <dsp:cNvPr id="0" name=""/>
        <dsp:cNvSpPr/>
      </dsp:nvSpPr>
      <dsp:spPr>
        <a:xfrm>
          <a:off x="1024351" y="2130"/>
          <a:ext cx="1409496" cy="1204854"/>
        </a:xfrm>
        <a:prstGeom prst="ellipse">
          <a:avLst/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2086C-0EDA-4D39-8A0F-A7D21B925DAC}">
      <dsp:nvSpPr>
        <dsp:cNvPr id="0" name=""/>
        <dsp:cNvSpPr/>
      </dsp:nvSpPr>
      <dsp:spPr>
        <a:xfrm rot="10800000">
          <a:off x="2071144" y="1666625"/>
          <a:ext cx="5465805" cy="993554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tx1"/>
              </a:solidFill>
              <a:hlinkClick xmlns:r="http://schemas.openxmlformats.org/officeDocument/2006/relationships" r:id="rId3"/>
            </a:rPr>
            <a:t>Slovácký verbuňk</a:t>
          </a:r>
          <a:endParaRPr lang="cs-CZ" sz="2800" b="1" kern="1200" dirty="0">
            <a:solidFill>
              <a:schemeClr val="tx1"/>
            </a:solidFill>
          </a:endParaRPr>
        </a:p>
      </dsp:txBody>
      <dsp:txXfrm rot="10800000">
        <a:off x="2319532" y="1666625"/>
        <a:ext cx="5217417" cy="993554"/>
      </dsp:txXfrm>
    </dsp:sp>
    <dsp:sp modelId="{2CAA039D-46A5-4BEF-A0C4-8B1626F67325}">
      <dsp:nvSpPr>
        <dsp:cNvPr id="0" name=""/>
        <dsp:cNvSpPr/>
      </dsp:nvSpPr>
      <dsp:spPr>
        <a:xfrm>
          <a:off x="971283" y="1503568"/>
          <a:ext cx="1621769" cy="1352476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505CF-8E4A-4727-8530-9E18FDD9B963}">
      <dsp:nvSpPr>
        <dsp:cNvPr id="0" name=""/>
        <dsp:cNvSpPr/>
      </dsp:nvSpPr>
      <dsp:spPr>
        <a:xfrm rot="10800000">
          <a:off x="1995974" y="3508027"/>
          <a:ext cx="5465805" cy="993554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tx1"/>
              </a:solidFill>
              <a:hlinkClick xmlns:r="http://schemas.openxmlformats.org/officeDocument/2006/relationships" r:id="rId5"/>
            </a:rPr>
            <a:t>Sokolnictví</a:t>
          </a:r>
          <a:endParaRPr lang="cs-CZ" sz="2800" b="1" kern="1200" dirty="0">
            <a:solidFill>
              <a:schemeClr val="tx1"/>
            </a:solidFill>
          </a:endParaRPr>
        </a:p>
      </dsp:txBody>
      <dsp:txXfrm rot="10800000">
        <a:off x="2244362" y="3508027"/>
        <a:ext cx="5217417" cy="993554"/>
      </dsp:txXfrm>
    </dsp:sp>
    <dsp:sp modelId="{63E1D24A-9D74-44A5-A880-9E2BC8FDA8D1}">
      <dsp:nvSpPr>
        <dsp:cNvPr id="0" name=""/>
        <dsp:cNvSpPr/>
      </dsp:nvSpPr>
      <dsp:spPr>
        <a:xfrm>
          <a:off x="924675" y="3152628"/>
          <a:ext cx="1808200" cy="1770385"/>
        </a:xfrm>
        <a:prstGeom prst="ellipse">
          <a:avLst/>
        </a:prstGeom>
        <a:blipFill rotWithShape="0">
          <a:blip xmlns:r="http://schemas.openxmlformats.org/officeDocument/2006/relationships" r:embed="rId6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0081AA-D3BA-4CDF-8023-8B72D655E81A}">
      <dsp:nvSpPr>
        <dsp:cNvPr id="0" name=""/>
        <dsp:cNvSpPr/>
      </dsp:nvSpPr>
      <dsp:spPr>
        <a:xfrm rot="10800000">
          <a:off x="1930733" y="162455"/>
          <a:ext cx="5465805" cy="993554"/>
        </a:xfrm>
        <a:prstGeom prst="homePlate">
          <a:avLst/>
        </a:prstGeom>
        <a:solidFill>
          <a:schemeClr val="tx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75260" rIns="327152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600" b="1" kern="1200" dirty="0">
            <a:solidFill>
              <a:schemeClr val="tx1"/>
            </a:solidFill>
          </a:endParaRPr>
        </a:p>
      </dsp:txBody>
      <dsp:txXfrm rot="10800000">
        <a:off x="2179121" y="162455"/>
        <a:ext cx="5217417" cy="993554"/>
      </dsp:txXfrm>
    </dsp:sp>
    <dsp:sp modelId="{B068E7FB-AA8C-4FFD-B60F-99ADBADC7F1E}">
      <dsp:nvSpPr>
        <dsp:cNvPr id="0" name=""/>
        <dsp:cNvSpPr/>
      </dsp:nvSpPr>
      <dsp:spPr>
        <a:xfrm>
          <a:off x="1024351" y="2130"/>
          <a:ext cx="1409496" cy="120485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62086C-0EDA-4D39-8A0F-A7D21B925DAC}">
      <dsp:nvSpPr>
        <dsp:cNvPr id="0" name=""/>
        <dsp:cNvSpPr/>
      </dsp:nvSpPr>
      <dsp:spPr>
        <a:xfrm rot="10800000">
          <a:off x="2071144" y="1666625"/>
          <a:ext cx="5465805" cy="993554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kern="1200" dirty="0" smtClean="0">
              <a:solidFill>
                <a:schemeClr val="tx1"/>
              </a:solidFill>
              <a:hlinkClick xmlns:r="http://schemas.openxmlformats.org/officeDocument/2006/relationships" r:id="rId2"/>
            </a:rPr>
            <a:t>Slovácký verbuňk</a:t>
          </a:r>
          <a:endParaRPr lang="cs-CZ" sz="2800" b="1" kern="1200" dirty="0">
            <a:solidFill>
              <a:schemeClr val="tx1"/>
            </a:solidFill>
          </a:endParaRPr>
        </a:p>
      </dsp:txBody>
      <dsp:txXfrm rot="10800000">
        <a:off x="2319532" y="1666625"/>
        <a:ext cx="5217417" cy="993554"/>
      </dsp:txXfrm>
    </dsp:sp>
    <dsp:sp modelId="{2CAA039D-46A5-4BEF-A0C4-8B1626F67325}">
      <dsp:nvSpPr>
        <dsp:cNvPr id="0" name=""/>
        <dsp:cNvSpPr/>
      </dsp:nvSpPr>
      <dsp:spPr>
        <a:xfrm>
          <a:off x="971283" y="1503568"/>
          <a:ext cx="1621769" cy="1352476"/>
        </a:xfrm>
        <a:prstGeom prst="ellipse">
          <a:avLst/>
        </a:prstGeom>
        <a:blipFill rotWithShape="0">
          <a:blip xmlns:r="http://schemas.openxmlformats.org/officeDocument/2006/relationships" r:embed="rId3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93505CF-8E4A-4727-8530-9E18FDD9B963}">
      <dsp:nvSpPr>
        <dsp:cNvPr id="0" name=""/>
        <dsp:cNvSpPr/>
      </dsp:nvSpPr>
      <dsp:spPr>
        <a:xfrm rot="10800000">
          <a:off x="1995974" y="3508027"/>
          <a:ext cx="5465805" cy="993554"/>
        </a:xfrm>
        <a:prstGeom prst="homePlate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38130" tIns="175260" rIns="327152" bIns="175260" numCol="1" spcCol="1270" anchor="ctr" anchorCtr="0">
          <a:noAutofit/>
        </a:bodyPr>
        <a:lstStyle/>
        <a:p>
          <a:pPr lvl="0" algn="ctr" defTabSz="2044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cs-CZ" sz="4600" b="1" kern="1200" dirty="0">
            <a:solidFill>
              <a:schemeClr val="tx1"/>
            </a:solidFill>
          </a:endParaRPr>
        </a:p>
      </dsp:txBody>
      <dsp:txXfrm rot="10800000">
        <a:off x="2244362" y="3508027"/>
        <a:ext cx="5217417" cy="993554"/>
      </dsp:txXfrm>
    </dsp:sp>
    <dsp:sp modelId="{63E1D24A-9D74-44A5-A880-9E2BC8FDA8D1}">
      <dsp:nvSpPr>
        <dsp:cNvPr id="0" name=""/>
        <dsp:cNvSpPr/>
      </dsp:nvSpPr>
      <dsp:spPr>
        <a:xfrm>
          <a:off x="924675" y="3152628"/>
          <a:ext cx="1808200" cy="1770385"/>
        </a:xfrm>
        <a:prstGeom prst="ellipse">
          <a:avLst/>
        </a:prstGeom>
        <a:blipFill rotWithShape="0">
          <a:blip xmlns:r="http://schemas.openxmlformats.org/officeDocument/2006/relationships" r:embed="rId4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BAC570A-0056-443B-A052-BF338FA601F3}">
      <dsp:nvSpPr>
        <dsp:cNvPr id="0" name=""/>
        <dsp:cNvSpPr/>
      </dsp:nvSpPr>
      <dsp:spPr>
        <a:xfrm rot="10800000">
          <a:off x="1692784" y="1710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 smtClean="0"/>
            <a:t>1945 </a:t>
          </a:r>
          <a:endParaRPr lang="cs-CZ" sz="2800" b="1" i="0" kern="1200" dirty="0"/>
        </a:p>
      </dsp:txBody>
      <dsp:txXfrm rot="10800000">
        <a:off x="2007110" y="1710"/>
        <a:ext cx="5158358" cy="1257304"/>
      </dsp:txXfrm>
    </dsp:sp>
    <dsp:sp modelId="{527767B7-9C01-44B2-B03B-F858A63F1C07}">
      <dsp:nvSpPr>
        <dsp:cNvPr id="0" name=""/>
        <dsp:cNvSpPr/>
      </dsp:nvSpPr>
      <dsp:spPr>
        <a:xfrm>
          <a:off x="1064131" y="1710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C5CD72D-174F-4FB5-B799-FB951B224221}">
      <dsp:nvSpPr>
        <dsp:cNvPr id="0" name=""/>
        <dsp:cNvSpPr/>
      </dsp:nvSpPr>
      <dsp:spPr>
        <a:xfrm rot="10800000">
          <a:off x="1692784" y="1634329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 smtClean="0"/>
            <a:t>vzdělávání, přírodní vědy, humanitní a sociální vědy, kultura a komunikace</a:t>
          </a:r>
          <a:endParaRPr lang="cs-CZ" sz="2800" b="1" i="0" kern="1200" dirty="0"/>
        </a:p>
      </dsp:txBody>
      <dsp:txXfrm rot="10800000">
        <a:off x="2007110" y="1634329"/>
        <a:ext cx="5158358" cy="1257304"/>
      </dsp:txXfrm>
    </dsp:sp>
    <dsp:sp modelId="{9E74FB86-A304-4743-9FB2-78A42EBD210B}">
      <dsp:nvSpPr>
        <dsp:cNvPr id="0" name=""/>
        <dsp:cNvSpPr/>
      </dsp:nvSpPr>
      <dsp:spPr>
        <a:xfrm>
          <a:off x="1064131" y="1634329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DFAD50D-AF30-4900-9FCB-F19B47C3583A}">
      <dsp:nvSpPr>
        <dsp:cNvPr id="0" name=""/>
        <dsp:cNvSpPr/>
      </dsp:nvSpPr>
      <dsp:spPr>
        <a:xfrm rot="10800000">
          <a:off x="1692784" y="3266948"/>
          <a:ext cx="5472684" cy="1257304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4436" tIns="106680" rIns="199136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b="1" i="0" kern="1200" dirty="0" smtClean="0"/>
            <a:t>Paříž</a:t>
          </a:r>
          <a:endParaRPr lang="cs-CZ" sz="2800" b="1" i="0" kern="1200" dirty="0"/>
        </a:p>
      </dsp:txBody>
      <dsp:txXfrm rot="10800000">
        <a:off x="2007110" y="3266948"/>
        <a:ext cx="5158358" cy="1257304"/>
      </dsp:txXfrm>
    </dsp:sp>
    <dsp:sp modelId="{C1F1B853-D0AF-44CB-9F01-5A540F6FF365}">
      <dsp:nvSpPr>
        <dsp:cNvPr id="0" name=""/>
        <dsp:cNvSpPr/>
      </dsp:nvSpPr>
      <dsp:spPr>
        <a:xfrm>
          <a:off x="1064131" y="3266948"/>
          <a:ext cx="1257304" cy="1257304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43254D-7FA8-4639-8E08-2A4E4BDE35AE}">
      <dsp:nvSpPr>
        <dsp:cNvPr id="0" name=""/>
        <dsp:cNvSpPr/>
      </dsp:nvSpPr>
      <dsp:spPr>
        <a:xfrm rot="10800000">
          <a:off x="1609322" y="2573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Zakládající člen</a:t>
          </a:r>
          <a:endParaRPr lang="cs-CZ" sz="2400" kern="1200" dirty="0"/>
        </a:p>
      </dsp:txBody>
      <dsp:txXfrm rot="10800000">
        <a:off x="1840187" y="2573"/>
        <a:ext cx="5241819" cy="923459"/>
      </dsp:txXfrm>
    </dsp:sp>
    <dsp:sp modelId="{0F4C1754-51DF-4444-A92A-27B3D69B70A8}">
      <dsp:nvSpPr>
        <dsp:cNvPr id="0" name=""/>
        <dsp:cNvSpPr/>
      </dsp:nvSpPr>
      <dsp:spPr>
        <a:xfrm>
          <a:off x="1147593" y="2573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D32F31-228C-4B37-907A-BF7F651A6324}">
      <dsp:nvSpPr>
        <dsp:cNvPr id="0" name=""/>
        <dsp:cNvSpPr/>
      </dsp:nvSpPr>
      <dsp:spPr>
        <a:xfrm rot="10800000">
          <a:off x="1609322" y="1201692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22.2.1993</a:t>
          </a:r>
          <a:endParaRPr lang="cs-CZ" sz="2400" kern="1200" dirty="0"/>
        </a:p>
      </dsp:txBody>
      <dsp:txXfrm rot="10800000">
        <a:off x="1840187" y="1201692"/>
        <a:ext cx="5241819" cy="923459"/>
      </dsp:txXfrm>
    </dsp:sp>
    <dsp:sp modelId="{C0C6A7F6-8EB4-42D7-BEB5-4E3FE8248203}">
      <dsp:nvSpPr>
        <dsp:cNvPr id="0" name=""/>
        <dsp:cNvSpPr/>
      </dsp:nvSpPr>
      <dsp:spPr>
        <a:xfrm>
          <a:off x="1147593" y="1201692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E3EAD5-664A-4A89-A695-F735830A58CB}">
      <dsp:nvSpPr>
        <dsp:cNvPr id="0" name=""/>
        <dsp:cNvSpPr/>
      </dsp:nvSpPr>
      <dsp:spPr>
        <a:xfrm rot="10800000">
          <a:off x="1609322" y="2400811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Pro zprostředkování styku  _ </a:t>
          </a:r>
          <a:r>
            <a:rPr lang="cs-CZ" sz="2400" i="1" kern="1200" dirty="0" smtClean="0"/>
            <a:t>Česká komise pro UNESCO</a:t>
          </a:r>
          <a:r>
            <a:rPr lang="cs-CZ" sz="2400" kern="1200" dirty="0" smtClean="0"/>
            <a:t>. </a:t>
          </a:r>
          <a:endParaRPr lang="cs-CZ" sz="2400" kern="1200" dirty="0"/>
        </a:p>
      </dsp:txBody>
      <dsp:txXfrm rot="10800000">
        <a:off x="1840187" y="2400811"/>
        <a:ext cx="5241819" cy="923459"/>
      </dsp:txXfrm>
    </dsp:sp>
    <dsp:sp modelId="{52E446C6-EE51-4A68-A9EC-D3AC5E93945F}">
      <dsp:nvSpPr>
        <dsp:cNvPr id="0" name=""/>
        <dsp:cNvSpPr/>
      </dsp:nvSpPr>
      <dsp:spPr>
        <a:xfrm>
          <a:off x="1147593" y="2400811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7CAFFCA-B43B-4A4D-834E-CAB254644C17}">
      <dsp:nvSpPr>
        <dsp:cNvPr id="0" name=""/>
        <dsp:cNvSpPr/>
      </dsp:nvSpPr>
      <dsp:spPr>
        <a:xfrm rot="10800000">
          <a:off x="1609322" y="3599929"/>
          <a:ext cx="5472684" cy="923459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7220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i="1" kern="1200" dirty="0" smtClean="0"/>
            <a:t>Stálá mise při UNESCO</a:t>
          </a:r>
          <a:r>
            <a:rPr lang="cs-CZ" sz="2400" kern="1200" dirty="0" smtClean="0"/>
            <a:t>.</a:t>
          </a:r>
          <a:endParaRPr lang="cs-CZ" sz="2400" kern="1200" dirty="0"/>
        </a:p>
      </dsp:txBody>
      <dsp:txXfrm rot="10800000">
        <a:off x="1840187" y="3599929"/>
        <a:ext cx="5241819" cy="923459"/>
      </dsp:txXfrm>
    </dsp:sp>
    <dsp:sp modelId="{99FAD14E-29C5-43E0-B72B-B625443CD540}">
      <dsp:nvSpPr>
        <dsp:cNvPr id="0" name=""/>
        <dsp:cNvSpPr/>
      </dsp:nvSpPr>
      <dsp:spPr>
        <a:xfrm>
          <a:off x="1147593" y="3599929"/>
          <a:ext cx="923459" cy="923459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9374A5-078B-41C1-B47F-F116141F813A}">
      <dsp:nvSpPr>
        <dsp:cNvPr id="0" name=""/>
        <dsp:cNvSpPr/>
      </dsp:nvSpPr>
      <dsp:spPr>
        <a:xfrm>
          <a:off x="0" y="2731658"/>
          <a:ext cx="8229600" cy="179226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Na tomto seznamu se nacházejí nejrůznější budovy, jezera, hory, národní parky a města. </a:t>
          </a:r>
          <a:endParaRPr lang="cs-CZ" sz="2400" kern="1200" dirty="0"/>
        </a:p>
      </dsp:txBody>
      <dsp:txXfrm>
        <a:off x="0" y="2731658"/>
        <a:ext cx="8229600" cy="1792263"/>
      </dsp:txXfrm>
    </dsp:sp>
    <dsp:sp modelId="{45BE35E5-E10D-4D9F-8146-65EE6A1BADDB}">
      <dsp:nvSpPr>
        <dsp:cNvPr id="0" name=""/>
        <dsp:cNvSpPr/>
      </dsp:nvSpPr>
      <dsp:spPr>
        <a:xfrm rot="10800000">
          <a:off x="0" y="2040"/>
          <a:ext cx="8229600" cy="2756501"/>
        </a:xfrm>
        <a:prstGeom prst="upArrowCallou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just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/>
            <a:t>Nejrůznější kulturní a přírodní památky po celém světě, které byly pro svou unikátnost vybrány organizací UNESCO a přijaty na tzv. „</a:t>
          </a:r>
          <a:r>
            <a:rPr lang="cs-CZ" sz="2400" b="1" kern="1200" dirty="0" smtClean="0"/>
            <a:t>seznam světového dědictví“. </a:t>
          </a:r>
          <a:endParaRPr lang="cs-CZ" sz="2400" b="1" kern="1200" dirty="0"/>
        </a:p>
      </dsp:txBody>
      <dsp:txXfrm rot="10800000">
        <a:off x="0" y="2040"/>
        <a:ext cx="8229600" cy="179109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01E487-7766-4516-AEE3-B467A825D4E6}">
      <dsp:nvSpPr>
        <dsp:cNvPr id="0" name=""/>
        <dsp:cNvSpPr/>
      </dsp:nvSpPr>
      <dsp:spPr>
        <a:xfrm>
          <a:off x="0" y="0"/>
          <a:ext cx="8229600" cy="2154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NÁRODNÍ PAMÁTKOVÝ ÚSTAV</a:t>
          </a:r>
          <a:endParaRPr lang="cs-CZ" sz="2400" b="1" kern="1200" dirty="0"/>
        </a:p>
      </dsp:txBody>
      <dsp:txXfrm>
        <a:off x="1861389" y="0"/>
        <a:ext cx="6368210" cy="2154694"/>
      </dsp:txXfrm>
    </dsp:sp>
    <dsp:sp modelId="{F52DFF73-B75C-4205-8BB0-42F4BF19F118}">
      <dsp:nvSpPr>
        <dsp:cNvPr id="0" name=""/>
        <dsp:cNvSpPr/>
      </dsp:nvSpPr>
      <dsp:spPr>
        <a:xfrm>
          <a:off x="215469" y="215469"/>
          <a:ext cx="1645920" cy="172375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55C1B6-DAD3-4B04-AB99-84A649362A68}">
      <dsp:nvSpPr>
        <dsp:cNvPr id="0" name=""/>
        <dsp:cNvSpPr/>
      </dsp:nvSpPr>
      <dsp:spPr>
        <a:xfrm>
          <a:off x="0" y="2370163"/>
          <a:ext cx="8229600" cy="2154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i="0" kern="1200" dirty="0" smtClean="0"/>
            <a:t>Památka musí představovat mistrovské dílo lidského tvůrčího génia</a:t>
          </a:r>
          <a:endParaRPr lang="cs-CZ" sz="2400" b="1" kern="1200" dirty="0"/>
        </a:p>
      </dsp:txBody>
      <dsp:txXfrm>
        <a:off x="1861389" y="2370163"/>
        <a:ext cx="6368210" cy="2154694"/>
      </dsp:txXfrm>
    </dsp:sp>
    <dsp:sp modelId="{C058344C-F123-439D-A7C0-352B4C2E46F9}">
      <dsp:nvSpPr>
        <dsp:cNvPr id="0" name=""/>
        <dsp:cNvSpPr/>
      </dsp:nvSpPr>
      <dsp:spPr>
        <a:xfrm>
          <a:off x="215469" y="2585633"/>
          <a:ext cx="1645920" cy="172375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2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5C1B6-DAD3-4B04-AB99-84A649362A68}">
      <dsp:nvSpPr>
        <dsp:cNvPr id="0" name=""/>
        <dsp:cNvSpPr/>
      </dsp:nvSpPr>
      <dsp:spPr>
        <a:xfrm>
          <a:off x="0" y="0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i="0" kern="1200" dirty="0" smtClean="0"/>
            <a:t>Vykazovat významnou vzájemnou výměnu lidských hodnot během určitého časového období nebo v určité kulturní oblasti světa.</a:t>
          </a:r>
          <a:endParaRPr lang="cs-CZ" sz="2200" b="1" kern="1200" dirty="0"/>
        </a:p>
      </dsp:txBody>
      <dsp:txXfrm>
        <a:off x="1787356" y="0"/>
        <a:ext cx="6442243" cy="1414363"/>
      </dsp:txXfrm>
    </dsp:sp>
    <dsp:sp modelId="{C058344C-F123-439D-A7C0-352B4C2E46F9}">
      <dsp:nvSpPr>
        <dsp:cNvPr id="0" name=""/>
        <dsp:cNvSpPr/>
      </dsp:nvSpPr>
      <dsp:spPr>
        <a:xfrm>
          <a:off x="141436" y="1414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D5141-E551-4A66-801A-51D5B77D58D1}">
      <dsp:nvSpPr>
        <dsp:cNvPr id="0" name=""/>
        <dsp:cNvSpPr/>
      </dsp:nvSpPr>
      <dsp:spPr>
        <a:xfrm>
          <a:off x="0" y="15557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i="0" kern="1200" dirty="0" smtClean="0"/>
            <a:t>Být nositelem jedinečného nebo alespoň výjimečného svědectví o kulturních tradicích nebo civilizaci dosud existující nebo zaniklé;</a:t>
          </a:r>
          <a:endParaRPr lang="cs-CZ" sz="2200" kern="1200" dirty="0"/>
        </a:p>
      </dsp:txBody>
      <dsp:txXfrm>
        <a:off x="1787356" y="1555799"/>
        <a:ext cx="6442243" cy="1414363"/>
      </dsp:txXfrm>
    </dsp:sp>
    <dsp:sp modelId="{941696E0-06BE-490D-B8E3-D1AAF46A36E3}">
      <dsp:nvSpPr>
        <dsp:cNvPr id="0" name=""/>
        <dsp:cNvSpPr/>
      </dsp:nvSpPr>
      <dsp:spPr>
        <a:xfrm>
          <a:off x="141436" y="1697236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3765AD-641A-4BED-8F2A-1B87FCE80E8A}">
      <dsp:nvSpPr>
        <dsp:cNvPr id="0" name=""/>
        <dsp:cNvSpPr/>
      </dsp:nvSpPr>
      <dsp:spPr>
        <a:xfrm>
          <a:off x="0" y="3111599"/>
          <a:ext cx="8229600" cy="1414363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just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200" b="0" i="0" kern="1200" dirty="0" smtClean="0"/>
            <a:t>Být vynikajícím příkladem určitého typu budovy nebo architektonického či technologického souboru nebo krajiny, jež ilustruje určité významné období historie lidstva;</a:t>
          </a:r>
          <a:endParaRPr lang="cs-CZ" sz="2200" kern="1200" dirty="0"/>
        </a:p>
      </dsp:txBody>
      <dsp:txXfrm>
        <a:off x="1787356" y="3111599"/>
        <a:ext cx="6442243" cy="1414363"/>
      </dsp:txXfrm>
    </dsp:sp>
    <dsp:sp modelId="{A622027A-AE39-44B3-B017-A8338D9CD890}">
      <dsp:nvSpPr>
        <dsp:cNvPr id="0" name=""/>
        <dsp:cNvSpPr/>
      </dsp:nvSpPr>
      <dsp:spPr>
        <a:xfrm>
          <a:off x="141436" y="3253035"/>
          <a:ext cx="1645920" cy="1131490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E55C1B6-DAD3-4B04-AB99-84A649362A68}">
      <dsp:nvSpPr>
        <dsp:cNvPr id="0" name=""/>
        <dsp:cNvSpPr/>
      </dsp:nvSpPr>
      <dsp:spPr>
        <a:xfrm>
          <a:off x="0" y="0"/>
          <a:ext cx="8229600" cy="2154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i="0" kern="1200" dirty="0" smtClean="0"/>
            <a:t>Být vynikajícím příkladem tradičního lidského osídlení nebo využívání půdy, typického pro určitou kulturu či kultury, a to zvláště v případě, kdy by tyto prvky mohly být narušeny v důsledku vzniku nevratných změn.</a:t>
          </a:r>
          <a:endParaRPr lang="cs-CZ" sz="2400" b="1" kern="1200" dirty="0"/>
        </a:p>
      </dsp:txBody>
      <dsp:txXfrm>
        <a:off x="1861389" y="0"/>
        <a:ext cx="6368210" cy="2154694"/>
      </dsp:txXfrm>
    </dsp:sp>
    <dsp:sp modelId="{C058344C-F123-439D-A7C0-352B4C2E46F9}">
      <dsp:nvSpPr>
        <dsp:cNvPr id="0" name=""/>
        <dsp:cNvSpPr/>
      </dsp:nvSpPr>
      <dsp:spPr>
        <a:xfrm>
          <a:off x="215469" y="215469"/>
          <a:ext cx="1645920" cy="172375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8D5141-E551-4A66-801A-51D5B77D58D1}">
      <dsp:nvSpPr>
        <dsp:cNvPr id="0" name=""/>
        <dsp:cNvSpPr/>
      </dsp:nvSpPr>
      <dsp:spPr>
        <a:xfrm>
          <a:off x="0" y="2370163"/>
          <a:ext cx="8229600" cy="215469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just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0" i="0" kern="1200" dirty="0" smtClean="0"/>
            <a:t>Být přímo či hmatatelně spojena s událostmi nebo živými tradicemi, myšlenkami či vírou, uměleckými a literárními výtvory výjimečného celosvětového významu</a:t>
          </a:r>
          <a:endParaRPr lang="cs-CZ" sz="2400" kern="1200" dirty="0"/>
        </a:p>
      </dsp:txBody>
      <dsp:txXfrm>
        <a:off x="1861389" y="2370163"/>
        <a:ext cx="6368210" cy="2154694"/>
      </dsp:txXfrm>
    </dsp:sp>
    <dsp:sp modelId="{941696E0-06BE-490D-B8E3-D1AAF46A36E3}">
      <dsp:nvSpPr>
        <dsp:cNvPr id="0" name=""/>
        <dsp:cNvSpPr/>
      </dsp:nvSpPr>
      <dsp:spPr>
        <a:xfrm>
          <a:off x="215469" y="2585633"/>
          <a:ext cx="1645920" cy="1723755"/>
        </a:xfrm>
        <a:prstGeom prst="roundRect">
          <a:avLst>
            <a:gd name="adj" fmla="val 10000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6D502D-A2DF-4DA8-B12E-D3CF7F793438}">
      <dsp:nvSpPr>
        <dsp:cNvPr id="0" name=""/>
        <dsp:cNvSpPr/>
      </dsp:nvSpPr>
      <dsp:spPr>
        <a:xfrm rot="10800000">
          <a:off x="1264704" y="394736"/>
          <a:ext cx="6542429" cy="3736490"/>
        </a:xfrm>
        <a:prstGeom prst="homePlat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536" tIns="91440" rIns="170688" bIns="91440" numCol="1" spcCol="1270" anchor="t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/>
            <a:t>Napiš informace  o památce  do pracovního listu a se skupinou prezentuj tyto památky (časová dotace je 5´)!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Název památky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Lokalita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Od kdy je památkou UNESCO</a:t>
          </a:r>
          <a:endParaRPr lang="en-GB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400" kern="1200" dirty="0" smtClean="0"/>
            <a:t>Proč je památkou UNESCO</a:t>
          </a:r>
          <a:endParaRPr lang="cs-CZ" sz="2400" kern="1200" dirty="0"/>
        </a:p>
      </dsp:txBody>
      <dsp:txXfrm rot="10800000">
        <a:off x="2198826" y="394736"/>
        <a:ext cx="5608307" cy="3736490"/>
      </dsp:txXfrm>
    </dsp:sp>
    <dsp:sp modelId="{113D9DF6-F1D1-4A41-BF13-796604D94502}">
      <dsp:nvSpPr>
        <dsp:cNvPr id="0" name=""/>
        <dsp:cNvSpPr/>
      </dsp:nvSpPr>
      <dsp:spPr>
        <a:xfrm>
          <a:off x="422465" y="885869"/>
          <a:ext cx="2754223" cy="2754223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1">
  <dgm:title val=""/>
  <dgm:desc val=""/>
  <dgm:catLst>
    <dgm:cat type="relationship" pri="25000"/>
    <dgm:cat type="convert" pri="2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equ" val="0">
            <dgm:constrLst/>
          </dgm:if>
          <dgm:if name="Name4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r" for="ch" forName="line1" refType="l" refFor="ch" refForName="text1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5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4432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6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86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717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7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r" for="ch" forName="text1" refType="w"/>
              <dgm:constr type="t" for="ch" forName="text1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29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r" for="ch" forName="text2" refType="w"/>
              <dgm:constr type="t" for="ch" forName="text2" refType="b" refFor="ch" refForName="text1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662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r" for="ch" forName="text3" refType="w"/>
              <dgm:constr type="t" for="ch" forName="text3" refType="b" refFor="ch" refForName="text2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425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r" for="ch" forName="text4" refType="w"/>
              <dgm:constr type="t" for="ch" forName="text4" refType="b" refFor="ch" refForName="text3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852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8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3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r" for="ch" forName="text1" refType="w"/>
              <dgm:constr type="ctrY" for="ch" forName="text1" refType="h" fact="0.13"/>
              <dgm:constr type="l" for="ch" forName="line1" refType="w" fact="0.625"/>
              <dgm:constr type="ctrY" for="ch" forName="line1" refType="ctrY" refFor="ch" refForName="text1"/>
              <dgm:constr type="w" for="ch" forName="line1" refType="w" fact="0.075"/>
              <dgm:constr type="h" for="ch" forName="line1"/>
              <dgm:constr type="l" for="ch" forName="d1" refType="w" fact="0.3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3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r" for="ch" forName="text2" refType="w"/>
              <dgm:constr type="ctrY" for="ch" forName="text2" refType="h" fact="0.27"/>
              <dgm:constr type="l" for="ch" forName="line2" refType="w" fact="0.625"/>
              <dgm:constr type="ctrY" for="ch" forName="line2" refType="ctrY" refFor="ch" refForName="text2"/>
              <dgm:constr type="w" for="ch" forName="line2" refType="w" fact="0.075"/>
              <dgm:constr type="h" for="ch" forName="line2"/>
              <dgm:constr type="l" for="ch" forName="d2" refType="w" fact="0.3498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r" for="ch" forName="text3" refType="w"/>
              <dgm:constr type="ctrY" for="ch" forName="text3" refType="h" fact="0.41"/>
              <dgm:constr type="l" for="ch" forName="line3" refType="w" fact="0.625"/>
              <dgm:constr type="ctrY" for="ch" forName="line3" refType="ctrY" refFor="ch" refForName="text3"/>
              <dgm:constr type="w" for="ch" forName="line3" refType="w" fact="0.075"/>
              <dgm:constr type="h" for="ch" forName="line3"/>
              <dgm:constr type="l" for="ch" forName="d3" refType="w" fact="0.394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r" for="ch" forName="text4" refType="w"/>
              <dgm:constr type="ctrY" for="ch" forName="text4" refType="h" fact="0.547"/>
              <dgm:constr type="l" for="ch" forName="line4" refType="w" fact="0.625"/>
              <dgm:constr type="ctrY" for="ch" forName="line4" refType="ctrY" refFor="ch" refForName="text4"/>
              <dgm:constr type="w" for="ch" forName="line4" refType="w" fact="0.075"/>
              <dgm:constr type="h" for="ch" forName="line4"/>
              <dgm:constr type="l" for="ch" forName="d4" refType="w" fact="0.446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r" for="ch" forName="text5" refType="w"/>
              <dgm:constr type="ctrY" for="ch" forName="text5" refType="h" fact="0.68"/>
              <dgm:constr type="l" for="ch" forName="line5" refType="w" fact="0.625"/>
              <dgm:constr type="ctrY" for="ch" forName="line5" refType="ctrY" refFor="ch" refForName="text5"/>
              <dgm:constr type="w" for="ch" forName="line5" refType="w" fact="0.075"/>
              <dgm:constr type="h" for="ch" forName="line5"/>
              <dgm:constr type="l" for="ch" forName="d5" refType="w" fact="0.49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9"/>
        </dgm:choose>
      </dgm:if>
      <dgm:else name="Name10">
        <dgm:choose name="Name11">
          <dgm:if name="Name12" axis="ch" ptType="node" func="cnt" op="equ" val="0">
            <dgm:constrLst/>
          </dgm:if>
          <dgm:if name="Name13" axis="ch" ptType="node" func="cnt" op="equ" val="1">
            <dgm:constrLst>
              <dgm:constr type="primFontSz" for="des" ptType="node" op="equ" val="65"/>
              <dgm:constr type="w" for="ch" forName="circle1" refType="w" fact="0.6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</dgm:constrLst>
          </dgm:if>
          <dgm:if name="Name14" axis="ch" ptType="node" func="cnt" op="equ" val="2">
            <dgm:constrLst>
              <dgm:constr type="primFontSz" for="des" ptType="node" op="equ" val="65"/>
              <dgm:constr type="w" for="ch" forName="circle1" refType="w" fact="0.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312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5"/>
              <dgm:constr type="h" for="ch" forName="d1" refType="h" fact="0.469"/>
              <dgm:constr type="w" for="ch" forName="circle2" refType="w" fact="0.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312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55675"/>
              <dgm:constr type="b" for="ch" forName="d2" refType="h" fact="0.7975"/>
              <dgm:constr type="w" for="ch" forName="d2" refType="w" fact="0.1815"/>
              <dgm:constr type="h" for="ch" forName="d2" refType="h" fact="0.3283"/>
            </dgm:constrLst>
          </dgm:if>
          <dgm:if name="Name15" axis="ch" ptType="node" func="cnt" op="equ" val="3">
            <dgm:constrLst>
              <dgm:constr type="primFontSz" for="des" ptType="node" op="equ" val="65"/>
              <dgm:constr type="w" for="ch" forName="circle1" refType="w" fact="0.12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21875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7"/>
              <dgm:constr type="h" for="ch" forName="d1" refType="h" fact="0.5155"/>
              <dgm:constr type="w" for="ch" forName="circle2" refType="w" fact="0.36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21875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14"/>
              <dgm:constr type="b" for="ch" forName="d2" refType="h" fact="0.72969"/>
              <dgm:constr type="w" for="ch" forName="d2" refType="w" fact="0.2387"/>
              <dgm:constr type="h" for="ch" forName="d2" refType="h" fact="0.4017"/>
              <dgm:constr type="w" for="ch" forName="circle3" refType="w" fact="0.6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21875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2825"/>
              <dgm:constr type="b" for="ch" forName="d3" refType="h" fact="0.83375"/>
              <dgm:constr type="w" for="ch" forName="d3" refType="w" fact="0.1527"/>
              <dgm:constr type="h" for="ch" forName="d3" refType="h" fact="0.287"/>
            </dgm:constrLst>
          </dgm:if>
          <dgm:if name="Name16" axis="ch" ptType="node" func="cnt" op="equ" val="4">
            <dgm:constrLst>
              <dgm:constr type="primFontSz" for="des" ptType="node" op="equ" val="65"/>
              <dgm:constr type="w" for="ch" forName="circle1" refType="w" fact="0.085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7938"/>
              <dgm:constr type="l" for="ch" forName="text1"/>
              <dgm:constr type="t" for="ch" forName="text1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05"/>
              <dgm:constr type="b" for="ch" forName="d1" refType="h" fact="0.62"/>
              <dgm:constr type="w" for="ch" forName="d1" refType="w" fact="0.33"/>
              <dgm:constr type="h" for="ch" forName="d1" refType="h" fact="0.53"/>
              <dgm:constr type="w" for="ch" forName="circle2" refType="w" fact="0.2571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7938"/>
              <dgm:constr type="l" for="ch" forName="text2"/>
              <dgm:constr type="t" for="ch" forName="text2" refType="b" refFor="ch" refForName="text1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3375"/>
              <dgm:constr type="b" for="ch" forName="d2" refType="h" fact="0.70438"/>
              <dgm:constr type="w" for="ch" forName="d2" refType="w" fact="0.2585"/>
              <dgm:constr type="h" for="ch" forName="d2" refType="h" fact="0.43525"/>
              <dgm:constr type="w" for="ch" forName="circle3" refType="w" fact="0.4285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7938"/>
              <dgm:constr type="l" for="ch" forName="text3"/>
              <dgm:constr type="t" for="ch" forName="text3" refType="b" refFor="ch" refForName="text2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5745"/>
              <dgm:constr type="b" for="ch" forName="d3" refType="h" fact="0.78031"/>
              <dgm:constr type="w" for="ch" forName="d3" refType="w" fact="0.1995"/>
              <dgm:constr type="h" for="ch" forName="d3" refType="h" fact="0.332"/>
              <dgm:constr type="w" for="ch" forName="circle4" refType="w" fact="0.6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7938"/>
              <dgm:constr type="l" for="ch" forName="text4"/>
              <dgm:constr type="t" for="ch" forName="text4" refType="b" refFor="ch" refForName="text3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1475"/>
              <dgm:constr type="b" for="ch" forName="d4" refType="h" fact="0.85594"/>
              <dgm:constr type="w" for="ch" forName="d4" refType="w" fact="0.1394"/>
              <dgm:constr type="h" for="ch" forName="d4" refType="h" fact="0.2282"/>
            </dgm:constrLst>
          </dgm:if>
          <dgm:if name="Name17" axis="ch" ptType="node" func="cnt" op="gte" val="5">
            <dgm:constrLst>
              <dgm:constr type="primFontSz" for="des" ptType="node" op="equ" val="65"/>
              <dgm:constr type="w" for="ch" forName="circle1" refType="w" fact="0.0667"/>
              <dgm:constr type="h" for="ch" forName="circle1" refType="w" refFor="ch" refForName="circle1"/>
              <dgm:constr type="ctrX" for="ch" forName="circle1" refType="w" fact="0.7"/>
              <dgm:constr type="ctrY" for="ch" forName="circle1" refType="h" fact="0.625"/>
              <dgm:constr type="w" for="ch" forName="text1" refType="w" fact="0.3"/>
              <dgm:constr type="h" for="ch" forName="text1" refType="h" fact="0.1324"/>
              <dgm:constr type="l" for="ch" forName="text1"/>
              <dgm:constr type="ctrY" for="ch" forName="text1" refType="h" fact="0.13"/>
              <dgm:constr type="l" for="ch" forName="line1" refType="r" refFor="ch" refForName="text1"/>
              <dgm:constr type="ctrY" for="ch" forName="line1" refType="ctrY" refFor="ch" refForName="text1"/>
              <dgm:constr type="r" for="ch" forName="line1" refType="w" fact="0.375"/>
              <dgm:constr type="h" for="ch" forName="line1"/>
              <dgm:constr type="r" for="ch" forName="d1" refType="w" fact="0.7"/>
              <dgm:constr type="b" for="ch" forName="d1" refType="h" fact="0.625"/>
              <dgm:constr type="w" for="ch" forName="d1" refType="w" fact="0.3245"/>
              <dgm:constr type="h" for="ch" forName="d1" refType="h" fact="0.495"/>
              <dgm:constr type="w" for="ch" forName="circle2" refType="w" fact="0.2"/>
              <dgm:constr type="h" for="ch" forName="circle2" refType="w" refFor="ch" refForName="circle2"/>
              <dgm:constr type="ctrX" for="ch" forName="circle2" refType="w" fact="0.7"/>
              <dgm:constr type="ctrY" for="ch" forName="circle2" refType="h" fact="0.625"/>
              <dgm:constr type="w" for="ch" forName="text2" refType="w" fact="0.3"/>
              <dgm:constr type="h" for="ch" forName="text2" refType="h" fact="0.1324"/>
              <dgm:constr type="l" for="ch" forName="text2"/>
              <dgm:constr type="ctrY" for="ch" forName="text2" refType="h" fact="0.27"/>
              <dgm:constr type="l" for="ch" forName="line2" refType="r" refFor="ch" refForName="text2"/>
              <dgm:constr type="ctrY" for="ch" forName="line2" refType="ctrY" refFor="ch" refForName="text2"/>
              <dgm:constr type="r" for="ch" forName="line2" refType="w" fact="0.375"/>
              <dgm:constr type="h" for="ch" forName="line2"/>
              <dgm:constr type="r" for="ch" forName="d2" refType="w" fact="0.6502"/>
              <dgm:constr type="b" for="ch" forName="d2" refType="h" fact="0.682"/>
              <dgm:constr type="w" for="ch" forName="d2" refType="w" fact="0.275"/>
              <dgm:constr type="h" for="ch" forName="d2" refType="h" fact="0.41215"/>
              <dgm:constr type="w" for="ch" forName="circle3" refType="w" fact="0.3334"/>
              <dgm:constr type="h" for="ch" forName="circle3" refType="w" refFor="ch" refForName="circle3"/>
              <dgm:constr type="ctrX" for="ch" forName="circle3" refType="ctrX" refFor="ch" refForName="circle1"/>
              <dgm:constr type="ctrY" for="ch" forName="circle3" refType="ctrY" refFor="ch" refForName="circle1"/>
              <dgm:constr type="w" for="ch" forName="text3" refType="w" fact="0.3"/>
              <dgm:constr type="h" for="ch" forName="text3" refType="h" fact="0.1324"/>
              <dgm:constr type="l" for="ch" forName="text3"/>
              <dgm:constr type="ctrY" for="ch" forName="text3" refType="h" fact="0.41"/>
              <dgm:constr type="l" for="ch" forName="line3" refType="r" refFor="ch" refForName="text3"/>
              <dgm:constr type="ctrY" for="ch" forName="line3" refType="ctrY" refFor="ch" refForName="text3"/>
              <dgm:constr type="r" for="ch" forName="line3" refType="w" fact="0.375"/>
              <dgm:constr type="h" for="ch" forName="line3"/>
              <dgm:constr type="r" for="ch" forName="d3" refType="w" fact="0.606"/>
              <dgm:constr type="b" for="ch" forName="d3" refType="h" fact="0.735"/>
              <dgm:constr type="w" for="ch" forName="d3" refType="w" fact="0.231"/>
              <dgm:constr type="h" for="ch" forName="d3" refType="h" fact="0.325"/>
              <dgm:constr type="w" for="ch" forName="circle4" refType="w" fact="0.4667"/>
              <dgm:constr type="h" for="ch" forName="circle4" refType="w" refFor="ch" refForName="circle4"/>
              <dgm:constr type="ctrX" for="ch" forName="circle4" refType="ctrX" refFor="ch" refForName="circle1"/>
              <dgm:constr type="ctrY" for="ch" forName="circle4" refType="ctrY" refFor="ch" refForName="circle1"/>
              <dgm:constr type="w" for="ch" forName="text4" refType="w" fact="0.3"/>
              <dgm:constr type="h" for="ch" forName="text4" refType="h" fact="0.1324"/>
              <dgm:constr type="l" for="ch" forName="text4"/>
              <dgm:constr type="ctrY" for="ch" forName="text4" refType="h" fact="0.547"/>
              <dgm:constr type="l" for="ch" forName="line4" refType="r" refFor="ch" refForName="text4"/>
              <dgm:constr type="ctrY" for="ch" forName="line4" refType="ctrY" refFor="ch" refForName="text4"/>
              <dgm:constr type="r" for="ch" forName="line4" refType="w" fact="0.375"/>
              <dgm:constr type="h" for="ch" forName="line4"/>
              <dgm:constr type="r" for="ch" forName="d4" refType="w" fact="0.554"/>
              <dgm:constr type="b" for="ch" forName="d4" refType="h" fact="0.795"/>
              <dgm:constr type="w" for="ch" forName="d4" refType="w" fact="0.179"/>
              <dgm:constr type="h" for="ch" forName="d4" refType="h" fact="0.248"/>
              <dgm:constr type="w" for="ch" forName="circle5" refType="w" fact="0.6"/>
              <dgm:constr type="h" for="ch" forName="circle5" refType="w" refFor="ch" refForName="circle5"/>
              <dgm:constr type="ctrX" for="ch" forName="circle5" refType="ctrX" refFor="ch" refForName="circle1"/>
              <dgm:constr type="ctrY" for="ch" forName="circle5" refType="ctrY" refFor="ch" refForName="circle1"/>
              <dgm:constr type="w" for="ch" forName="text5" refType="w" fact="0.3"/>
              <dgm:constr type="h" for="ch" forName="text5" refType="h" fact="0.1324"/>
              <dgm:constr type="l" for="ch" forName="text5"/>
              <dgm:constr type="ctrY" for="ch" forName="text5" refType="h" fact="0.68"/>
              <dgm:constr type="l" for="ch" forName="line5" refType="r" refFor="ch" refForName="text5"/>
              <dgm:constr type="ctrY" for="ch" forName="line5" refType="ctrY" refFor="ch" refForName="text5"/>
              <dgm:constr type="r" for="ch" forName="line5" refType="w" fact="0.375"/>
              <dgm:constr type="h" for="ch" forName="line5"/>
              <dgm:constr type="r" for="ch" forName="d5" refType="w" fact="0.505"/>
              <dgm:constr type="b" for="ch" forName="d5" refType="h" fact="0.855"/>
              <dgm:constr type="w" for="ch" forName="d5" refType="w" fact="0.13"/>
              <dgm:constr type="h" for="ch" forName="d5" refType="h" fact="0.175"/>
            </dgm:constrLst>
          </dgm:if>
          <dgm:else name="Name18"/>
        </dgm:choose>
      </dgm:else>
    </dgm:choose>
    <dgm:ruleLst/>
    <dgm:forEach name="Name19" axis="ch" ptType="node" cnt="1">
      <dgm:layoutNode name="circle1" styleLbl="l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text1" styleLbl="revTx">
        <dgm:varLst>
          <dgm:bulletEnabled val="1"/>
        </dgm:varLst>
        <dgm:choose name="Name20">
          <dgm:if name="Name21" func="var" arg="dir" op="equ" val="norm">
            <dgm:choose name="Name22">
              <dgm:if name="Name2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4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25">
            <dgm:choose name="Name26">
              <dgm:if name="Name2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28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29">
          <dgm:if name="Name30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31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1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1" styleLbl="callout">
        <dgm:alg type="sp"/>
        <dgm:choose name="Name32">
          <dgm:if name="Name33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34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35" axis="ch" ptType="node" st="2" cnt="1">
      <dgm:layoutNode name="circle2" styleLbl="lnNode1">
        <dgm:alg type="sp"/>
        <dgm:shape xmlns:r="http://schemas.openxmlformats.org/officeDocument/2006/relationships" type="ellipse" r:blip="" zOrderOff="-5">
          <dgm:adjLst/>
        </dgm:shape>
        <dgm:presOf/>
        <dgm:constrLst/>
        <dgm:ruleLst/>
      </dgm:layoutNode>
      <dgm:layoutNode name="text2" styleLbl="revTx">
        <dgm:varLst>
          <dgm:bulletEnabled val="1"/>
        </dgm:varLst>
        <dgm:choose name="Name36">
          <dgm:if name="Name37" func="var" arg="dir" op="equ" val="norm">
            <dgm:choose name="Name38">
              <dgm:if name="Name3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0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41">
            <dgm:choose name="Name42">
              <dgm:if name="Name43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44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45">
          <dgm:if name="Name46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47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2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2" styleLbl="callout">
        <dgm:alg type="sp"/>
        <dgm:choose name="Name48">
          <dgm:if name="Name49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50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51" axis="ch" ptType="node" st="3" cnt="1">
      <dgm:layoutNode name="circle3" styleLbl="lnNode1">
        <dgm:alg type="sp"/>
        <dgm:shape xmlns:r="http://schemas.openxmlformats.org/officeDocument/2006/relationships" type="ellipse" r:blip="" zOrderOff="-10">
          <dgm:adjLst/>
        </dgm:shape>
        <dgm:presOf/>
        <dgm:constrLst/>
        <dgm:ruleLst/>
      </dgm:layoutNode>
      <dgm:layoutNode name="text3" styleLbl="revTx">
        <dgm:varLst>
          <dgm:bulletEnabled val="1"/>
        </dgm:varLst>
        <dgm:choose name="Name52">
          <dgm:if name="Name53" func="var" arg="dir" op="equ" val="norm">
            <dgm:choose name="Name54">
              <dgm:if name="Name5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56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57">
            <dgm:choose name="Name58">
              <dgm:if name="Name59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60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61">
          <dgm:if name="Name62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63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3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3" styleLbl="callout">
        <dgm:alg type="sp"/>
        <dgm:choose name="Name64">
          <dgm:if name="Name65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66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67" axis="ch" ptType="node" st="4" cnt="1">
      <dgm:layoutNode name="circle4" styleLbl="lnNode1">
        <dgm:alg type="sp"/>
        <dgm:shape xmlns:r="http://schemas.openxmlformats.org/officeDocument/2006/relationships" type="ellipse" r:blip="" zOrderOff="-15">
          <dgm:adjLst/>
        </dgm:shape>
        <dgm:presOf/>
        <dgm:constrLst/>
        <dgm:ruleLst/>
      </dgm:layoutNode>
      <dgm:layoutNode name="text4" styleLbl="revTx">
        <dgm:varLst>
          <dgm:bulletEnabled val="1"/>
        </dgm:varLst>
        <dgm:choose name="Name68">
          <dgm:if name="Name69" func="var" arg="dir" op="equ" val="norm">
            <dgm:choose name="Name70">
              <dgm:if name="Name7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2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73">
            <dgm:choose name="Name74">
              <dgm:if name="Name75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76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77">
          <dgm:if name="Name78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79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4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4" styleLbl="callout">
        <dgm:alg type="sp"/>
        <dgm:choose name="Name80">
          <dgm:if name="Name81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82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  <dgm:forEach name="Name83" axis="ch" ptType="node" st="5" cnt="1">
      <dgm:layoutNode name="circle5" styleLbl="lnNode1">
        <dgm:alg type="sp"/>
        <dgm:shape xmlns:r="http://schemas.openxmlformats.org/officeDocument/2006/relationships" type="ellipse" r:blip="" zOrderOff="-20">
          <dgm:adjLst/>
        </dgm:shape>
        <dgm:presOf/>
        <dgm:constrLst/>
        <dgm:ruleLst/>
      </dgm:layoutNode>
      <dgm:layoutNode name="text5" styleLbl="revTx">
        <dgm:varLst>
          <dgm:bulletEnabled val="1"/>
        </dgm:varLst>
        <dgm:choose name="Name84">
          <dgm:if name="Name85" func="var" arg="dir" op="equ" val="norm">
            <dgm:choose name="Name86">
              <dgm:if name="Name87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88">
                <dgm:alg type="tx">
                  <dgm:param type="parTxLTRAlign" val="l"/>
                  <dgm:param type="parTxRTLAlign" val="l"/>
                </dgm:alg>
              </dgm:else>
            </dgm:choose>
          </dgm:if>
          <dgm:else name="Name89">
            <dgm:choose name="Name90">
              <dgm:if name="Name91" axis="root des" ptType="all node" func="maxDepth" op="gt" val="1">
                <dgm:alg type="tx">
                  <dgm:param type="parTxLTRAlign" val="l"/>
                  <dgm:param type="parTxRTLAlign" val="r"/>
                </dgm:alg>
              </dgm:if>
              <dgm:else name="Name92">
                <dgm:alg type="tx">
                  <dgm:param type="parTxLTRAlign" val="r"/>
                  <dgm:param type="parTxRTLAlign" val="r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hoose name="Name93">
          <dgm:if name="Name94" func="var" arg="dir" op="equ" val="norm">
            <dgm:constrLst>
              <dgm:constr type="tMarg" refType="primFontSz" fact="0.1"/>
              <dgm:constr type="bMarg" refType="primFontSz" fact="0.1"/>
              <dgm:constr type="rMarg" refType="primFontSz" fact="0.1"/>
            </dgm:constrLst>
          </dgm:if>
          <dgm:else name="Name95">
            <dgm:constrLst>
              <dgm:constr type="tMarg" refType="primFontSz" fact="0.1"/>
              <dgm:constr type="bMarg" refType="primFontSz" fact="0.1"/>
              <dgm:constr type="lMarg" refType="primFontSz" fact="0.1"/>
            </dgm:constrLst>
          </dgm:else>
        </dgm:choose>
        <dgm:ruleLst>
          <dgm:rule type="primFontSz" val="5" fact="NaN" max="NaN"/>
        </dgm:ruleLst>
      </dgm:layoutNode>
      <dgm:layoutNode name="line5" styleLbl="callout">
        <dgm:alg type="sp"/>
        <dgm:shape xmlns:r="http://schemas.openxmlformats.org/officeDocument/2006/relationships" type="line" r:blip="">
          <dgm:adjLst/>
        </dgm:shape>
        <dgm:presOf/>
        <dgm:constrLst/>
        <dgm:ruleLst/>
      </dgm:layoutNode>
      <dgm:layoutNode name="d5" styleLbl="callout">
        <dgm:alg type="sp"/>
        <dgm:choose name="Name96">
          <dgm:if name="Name97" func="var" arg="dir" op="equ" val="norm">
            <dgm:shape xmlns:r="http://schemas.openxmlformats.org/officeDocument/2006/relationships" rot="90" type="line" r:blip="">
              <dgm:adjLst/>
            </dgm:shape>
          </dgm:if>
          <dgm:else name="Name98">
            <dgm:shape xmlns:r="http://schemas.openxmlformats.org/officeDocument/2006/relationships" rot="180" type="line" r:blip="">
              <dgm:adjLst/>
            </dgm:shape>
          </dgm:else>
        </dgm:choose>
        <dgm:presOf/>
        <dgm:constrLst/>
        <dgm:ruleLst/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3#10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6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7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#8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4#4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4#5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4#6">
  <dgm:title val=""/>
  <dgm:desc val=""/>
  <dgm:catLst>
    <dgm:cat type="list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#9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700996-BC6D-47B9-885C-44807E903D56}" type="datetimeFigureOut">
              <a:rPr lang="cs-CZ" smtClean="0"/>
              <a:pPr/>
              <a:t>2.12.2014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2AEB3D-E860-40B8-89C0-6A98BBA88090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257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2AEB3D-E860-40B8-89C0-6A98BBA88090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5538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en-GB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GB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93C00E-9452-417E-A7AD-509674F1658C}" type="datetimeFigureOut">
              <a:rPr lang="en-GB" smtClean="0"/>
              <a:pPr/>
              <a:t>02/12/2014</a:t>
            </a:fld>
            <a:endParaRPr lang="en-GB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4F16AD-9751-4950-935C-F039DBBDB819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Kulturní</a:t>
            </a:r>
            <a:r>
              <a:rPr lang="cs-CZ" dirty="0" smtClean="0"/>
              <a:t> </a:t>
            </a:r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dědictví</a:t>
            </a:r>
            <a:endParaRPr lang="en-GB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Monotematický den</a:t>
            </a:r>
            <a:endParaRPr lang="en-GB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1857677" y="908720"/>
            <a:ext cx="1937518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Jedinečnost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537104" y="2967335"/>
            <a:ext cx="2069797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Čas - Období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796384" y="4437112"/>
            <a:ext cx="1274195" cy="523220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cs-CZ" sz="28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Kultura</a:t>
            </a:r>
            <a:endParaRPr lang="cs-CZ" sz="28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Úkoly</a:t>
            </a:r>
            <a:endParaRPr lang="en-GB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463279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Prezentace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1091704"/>
              </p:ext>
            </p:extLst>
          </p:nvPr>
        </p:nvGraphicFramePr>
        <p:xfrm>
          <a:off x="457200" y="1600200"/>
          <a:ext cx="8229600" cy="4972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Jiné</a:t>
            </a:r>
            <a:r>
              <a:rPr lang="cs-CZ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cs-CZ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3362557"/>
              </p:ext>
            </p:extLst>
          </p:nvPr>
        </p:nvGraphicFramePr>
        <p:xfrm>
          <a:off x="457200" y="1600200"/>
          <a:ext cx="8219256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Použité zdroje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629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cs-CZ" sz="2100" b="1" dirty="0" smtClean="0"/>
              <a:t>Obrázky:</a:t>
            </a:r>
          </a:p>
          <a:p>
            <a:pPr>
              <a:buNone/>
            </a:pPr>
            <a:r>
              <a:rPr lang="cs-CZ" sz="2100" dirty="0" smtClean="0"/>
              <a:t>Unesco. 2013. Dostupné z: http://www.</a:t>
            </a:r>
            <a:r>
              <a:rPr lang="cs-CZ" sz="2100" dirty="0" err="1" smtClean="0"/>
              <a:t>cdc</a:t>
            </a:r>
            <a:r>
              <a:rPr lang="cs-CZ" sz="2100" dirty="0" smtClean="0"/>
              <a:t>-</a:t>
            </a:r>
            <a:r>
              <a:rPr lang="cs-CZ" sz="2100" dirty="0" err="1" smtClean="0"/>
              <a:t>ccd.org</a:t>
            </a:r>
            <a:r>
              <a:rPr lang="cs-CZ" sz="2100" dirty="0" smtClean="0"/>
              <a:t>/IMG/arton3855.jpg</a:t>
            </a:r>
          </a:p>
          <a:p>
            <a:pPr>
              <a:buNone/>
            </a:pPr>
            <a:r>
              <a:rPr lang="cs-CZ" sz="2100" dirty="0" smtClean="0"/>
              <a:t>NPÚ. 2013. Dostupné z: http://www.</a:t>
            </a:r>
            <a:r>
              <a:rPr lang="cs-CZ" sz="2100" dirty="0" err="1" smtClean="0"/>
              <a:t>npu.cz</a:t>
            </a:r>
            <a:r>
              <a:rPr lang="cs-CZ" sz="2100" dirty="0" smtClean="0"/>
              <a:t>/</a:t>
            </a:r>
            <a:r>
              <a:rPr lang="cs-CZ" sz="2100" dirty="0" err="1" smtClean="0"/>
              <a:t>img</a:t>
            </a:r>
            <a:r>
              <a:rPr lang="cs-CZ" sz="2100" dirty="0" smtClean="0"/>
              <a:t>/default/logo.</a:t>
            </a:r>
            <a:r>
              <a:rPr lang="cs-CZ" sz="2100" dirty="0" err="1" smtClean="0"/>
              <a:t>png</a:t>
            </a:r>
            <a:endParaRPr lang="cs-CZ" sz="2100" dirty="0" smtClean="0"/>
          </a:p>
          <a:p>
            <a:pPr>
              <a:buNone/>
            </a:pPr>
            <a:r>
              <a:rPr lang="cs-CZ" sz="2100" dirty="0" smtClean="0"/>
              <a:t>Masopust. 2013. Dostupné z: http://i.</a:t>
            </a:r>
            <a:r>
              <a:rPr lang="cs-CZ" sz="2100" dirty="0" err="1" smtClean="0"/>
              <a:t>idnes.cz</a:t>
            </a:r>
            <a:r>
              <a:rPr lang="cs-CZ" sz="2100" dirty="0" smtClean="0"/>
              <a:t>/10/022/c460/ZMA3130e3_171408_4187655.jpg</a:t>
            </a:r>
          </a:p>
          <a:p>
            <a:pPr>
              <a:buNone/>
            </a:pPr>
            <a:r>
              <a:rPr lang="cs-CZ" sz="2100" dirty="0" smtClean="0"/>
              <a:t>Slovácký verbuňk. 2013. Dostupné z: http://i.</a:t>
            </a:r>
            <a:r>
              <a:rPr lang="cs-CZ" sz="2100" dirty="0" err="1" smtClean="0"/>
              <a:t>idnes.cz</a:t>
            </a:r>
            <a:r>
              <a:rPr lang="cs-CZ" sz="2100" dirty="0" smtClean="0"/>
              <a:t>/10/022/c460/ZMA3130e3_171408_4187655.jpg</a:t>
            </a:r>
          </a:p>
          <a:p>
            <a:pPr>
              <a:buNone/>
            </a:pPr>
            <a:r>
              <a:rPr lang="cs-CZ" sz="2100" dirty="0" smtClean="0"/>
              <a:t>Sokolnictví: 2013. Dostupné z: http://i.</a:t>
            </a:r>
            <a:r>
              <a:rPr lang="cs-CZ" sz="2100" dirty="0" err="1" smtClean="0"/>
              <a:t>idnes.cz</a:t>
            </a:r>
            <a:r>
              <a:rPr lang="cs-CZ" sz="2100" dirty="0" smtClean="0"/>
              <a:t>/10/022/c460/ZMA3130e3_171408_4187655.jpg</a:t>
            </a:r>
          </a:p>
          <a:p>
            <a:pPr>
              <a:buNone/>
            </a:pPr>
            <a:endParaRPr lang="cs-CZ" sz="2100" b="1" dirty="0" smtClean="0"/>
          </a:p>
          <a:p>
            <a:pPr>
              <a:buNone/>
            </a:pPr>
            <a:r>
              <a:rPr lang="cs-CZ" sz="2100" b="1" dirty="0" smtClean="0"/>
              <a:t>Použité zdroje: </a:t>
            </a:r>
          </a:p>
          <a:p>
            <a:pPr>
              <a:buNone/>
            </a:pPr>
            <a:r>
              <a:rPr lang="cs-CZ" sz="2100" dirty="0" smtClean="0"/>
              <a:t>České dědictví UNESCO. 2013. Dostupné z: http://www.</a:t>
            </a:r>
            <a:r>
              <a:rPr lang="cs-CZ" sz="2100" dirty="0" err="1" smtClean="0"/>
              <a:t>unesco</a:t>
            </a:r>
            <a:r>
              <a:rPr lang="cs-CZ" sz="2100" dirty="0" smtClean="0"/>
              <a:t>-</a:t>
            </a:r>
            <a:r>
              <a:rPr lang="cs-CZ" sz="2100" dirty="0" err="1" smtClean="0"/>
              <a:t>czech.cz</a:t>
            </a:r>
            <a:r>
              <a:rPr lang="cs-CZ" sz="2100" dirty="0" smtClean="0"/>
              <a:t>/</a:t>
            </a:r>
          </a:p>
          <a:p>
            <a:pPr>
              <a:buNone/>
            </a:pPr>
            <a:r>
              <a:rPr lang="cs-CZ" sz="2100" dirty="0" smtClean="0"/>
              <a:t>Unesco. 2013. Dostupné z: http://www.</a:t>
            </a:r>
            <a:r>
              <a:rPr lang="cs-CZ" sz="2100" dirty="0" err="1" smtClean="0"/>
              <a:t>npu.cz</a:t>
            </a:r>
            <a:r>
              <a:rPr lang="cs-CZ" sz="2100" dirty="0" smtClean="0"/>
              <a:t>/pro-</a:t>
            </a:r>
            <a:r>
              <a:rPr lang="cs-CZ" sz="2100" dirty="0" err="1" smtClean="0"/>
              <a:t>odborniky</a:t>
            </a:r>
            <a:r>
              <a:rPr lang="cs-CZ" sz="2100" dirty="0" smtClean="0"/>
              <a:t>/</a:t>
            </a:r>
            <a:r>
              <a:rPr lang="cs-CZ" sz="2100" dirty="0" err="1" smtClean="0"/>
              <a:t>pamatky</a:t>
            </a:r>
            <a:r>
              <a:rPr lang="cs-CZ" sz="2100" dirty="0" smtClean="0"/>
              <a:t>-a-</a:t>
            </a:r>
            <a:r>
              <a:rPr lang="cs-CZ" sz="2100" dirty="0" err="1" smtClean="0"/>
              <a:t>pamatkova</a:t>
            </a:r>
            <a:r>
              <a:rPr lang="cs-CZ" sz="2100" dirty="0" smtClean="0"/>
              <a:t>-pece/</a:t>
            </a:r>
            <a:r>
              <a:rPr lang="cs-CZ" sz="2100" dirty="0" err="1" smtClean="0"/>
              <a:t>zakony</a:t>
            </a:r>
            <a:r>
              <a:rPr lang="cs-CZ" sz="2100" dirty="0" smtClean="0"/>
              <a:t>-</a:t>
            </a:r>
            <a:r>
              <a:rPr lang="cs-CZ" sz="2100" dirty="0" err="1" smtClean="0"/>
              <a:t>mezinarodni</a:t>
            </a:r>
            <a:r>
              <a:rPr lang="cs-CZ" sz="2100" dirty="0" smtClean="0"/>
              <a:t>-dokumenty/</a:t>
            </a:r>
            <a:r>
              <a:rPr lang="cs-CZ" sz="2100" dirty="0" err="1" smtClean="0"/>
              <a:t>mezinarodni</a:t>
            </a:r>
            <a:r>
              <a:rPr lang="cs-CZ" sz="2100" dirty="0" smtClean="0"/>
              <a:t>-dokumenty/</a:t>
            </a:r>
            <a:r>
              <a:rPr lang="cs-CZ" sz="2100" dirty="0" err="1" smtClean="0"/>
              <a:t>unesco</a:t>
            </a:r>
            <a:r>
              <a:rPr lang="cs-CZ" dirty="0" smtClean="0"/>
              <a:t>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Organizace hodiny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Diagram 3"/>
          <p:cNvGraphicFramePr/>
          <p:nvPr/>
        </p:nvGraphicFramePr>
        <p:xfrm>
          <a:off x="539552" y="1397000"/>
          <a:ext cx="813690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Seznámení</a:t>
            </a:r>
            <a:r>
              <a:rPr lang="cs-CZ" b="1" dirty="0" smtClean="0">
                <a:ln w="1905"/>
                <a:solidFill>
                  <a:schemeClr val="tx1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endParaRPr lang="cs-CZ" b="1" dirty="0">
              <a:ln w="1905"/>
              <a:solidFill>
                <a:schemeClr val="tx1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2152623"/>
              </p:ext>
            </p:extLst>
          </p:nvPr>
        </p:nvGraphicFramePr>
        <p:xfrm>
          <a:off x="457200" y="1600200"/>
          <a:ext cx="8219256" cy="4925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UNESCO</a:t>
            </a:r>
            <a:b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cs-CZ" sz="2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(organizace pro vědu a kulturu)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UNESCO a ČR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Světové dědictví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72865670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Podmínky přijetí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9162144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Podmínky přijetí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30480163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/>
          <a:p>
            <a:r>
              <a:rPr lang="cs-CZ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Podmínky přijetí</a:t>
            </a:r>
            <a:endParaRPr lang="cs-CZ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776277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405</Words>
  <Application>Microsoft Office PowerPoint</Application>
  <PresentationFormat>Předvádění na obrazovce (4:3)</PresentationFormat>
  <Paragraphs>66</Paragraphs>
  <Slides>14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Motiv sady Office</vt:lpstr>
      <vt:lpstr>Kulturní dědictví</vt:lpstr>
      <vt:lpstr>Organizace hodiny</vt:lpstr>
      <vt:lpstr>Seznámení </vt:lpstr>
      <vt:lpstr>UNESCO (organizace pro vědu a kulturu)</vt:lpstr>
      <vt:lpstr>UNESCO a ČR</vt:lpstr>
      <vt:lpstr>Světové dědictví</vt:lpstr>
      <vt:lpstr>Podmínky přijetí</vt:lpstr>
      <vt:lpstr>Podmínky přijetí</vt:lpstr>
      <vt:lpstr>Podmínky přijetí</vt:lpstr>
      <vt:lpstr>Prezentace aplikace PowerPoint</vt:lpstr>
      <vt:lpstr>Úkoly</vt:lpstr>
      <vt:lpstr>Prezentace</vt:lpstr>
      <vt:lpstr>Jiné </vt:lpstr>
      <vt:lpstr>Použité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Kulturní dědictví</dc:title>
  <dc:creator>Vaše jméno</dc:creator>
  <cp:lastModifiedBy>Zdeněk Maňák</cp:lastModifiedBy>
  <cp:revision>28</cp:revision>
  <dcterms:created xsi:type="dcterms:W3CDTF">2012-12-02T16:11:27Z</dcterms:created>
  <dcterms:modified xsi:type="dcterms:W3CDTF">2014-12-02T11:39:01Z</dcterms:modified>
</cp:coreProperties>
</file>