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3"/>
  </p:notesMasterIdLst>
  <p:sldIdLst>
    <p:sldId id="258" r:id="rId3"/>
    <p:sldId id="281" r:id="rId4"/>
    <p:sldId id="286" r:id="rId5"/>
    <p:sldId id="287" r:id="rId6"/>
    <p:sldId id="257" r:id="rId7"/>
    <p:sldId id="259" r:id="rId8"/>
    <p:sldId id="260" r:id="rId9"/>
    <p:sldId id="267" r:id="rId10"/>
    <p:sldId id="261" r:id="rId11"/>
    <p:sldId id="282" r:id="rId12"/>
    <p:sldId id="283" r:id="rId13"/>
    <p:sldId id="264" r:id="rId14"/>
    <p:sldId id="284" r:id="rId15"/>
    <p:sldId id="263" r:id="rId16"/>
    <p:sldId id="265" r:id="rId17"/>
    <p:sldId id="266" r:id="rId18"/>
    <p:sldId id="268" r:id="rId19"/>
    <p:sldId id="269" r:id="rId20"/>
    <p:sldId id="270" r:id="rId21"/>
    <p:sldId id="272" r:id="rId22"/>
    <p:sldId id="273" r:id="rId23"/>
    <p:sldId id="275" r:id="rId24"/>
    <p:sldId id="274" r:id="rId25"/>
    <p:sldId id="276" r:id="rId26"/>
    <p:sldId id="277" r:id="rId27"/>
    <p:sldId id="278" r:id="rId28"/>
    <p:sldId id="279" r:id="rId29"/>
    <p:sldId id="285" r:id="rId30"/>
    <p:sldId id="262" r:id="rId31"/>
    <p:sldId id="280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5"/>
    <a:srgbClr val="CF3E00"/>
    <a:srgbClr val="C75102"/>
    <a:srgbClr val="FF9D00"/>
    <a:srgbClr val="FF6702"/>
    <a:srgbClr val="236F7A"/>
    <a:srgbClr val="EEB42D"/>
    <a:srgbClr val="570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0" autoAdjust="0"/>
    <p:restoredTop sz="94600" autoAdjust="0"/>
  </p:normalViewPr>
  <p:slideViewPr>
    <p:cSldViewPr>
      <p:cViewPr varScale="1">
        <p:scale>
          <a:sx n="84" d="100"/>
          <a:sy n="84" d="100"/>
        </p:scale>
        <p:origin x="5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6C2C79-678B-4E6A-8EC6-572F4F29324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EDD44F6D-EAFB-4F5B-8729-48F0DFBC2178}">
      <dgm:prSet phldrT="[Text]" custT="1"/>
      <dgm:spPr/>
      <dgm:t>
        <a:bodyPr/>
        <a:lstStyle/>
        <a:p>
          <a:r>
            <a:rPr lang="cs-CZ" sz="3200" b="1" dirty="0" smtClean="0">
              <a:solidFill>
                <a:schemeClr val="tx1"/>
              </a:solidFill>
            </a:rPr>
            <a:t>Francouzský</a:t>
          </a:r>
          <a:endParaRPr lang="cs-CZ" sz="3200" b="1" dirty="0">
            <a:solidFill>
              <a:schemeClr val="tx1"/>
            </a:solidFill>
          </a:endParaRPr>
        </a:p>
      </dgm:t>
    </dgm:pt>
    <dgm:pt modelId="{156E2D6B-9885-45AE-8D28-5C44BD07069D}" type="parTrans" cxnId="{6BA37CFC-6077-4C2C-BF81-DD429E919A5D}">
      <dgm:prSet/>
      <dgm:spPr/>
      <dgm:t>
        <a:bodyPr/>
        <a:lstStyle/>
        <a:p>
          <a:endParaRPr lang="cs-CZ"/>
        </a:p>
      </dgm:t>
    </dgm:pt>
    <dgm:pt modelId="{3DAEC725-4D79-4C31-BB54-0D55CD5FDD62}" type="sibTrans" cxnId="{6BA37CFC-6077-4C2C-BF81-DD429E919A5D}">
      <dgm:prSet/>
      <dgm:spPr/>
      <dgm:t>
        <a:bodyPr/>
        <a:lstStyle/>
        <a:p>
          <a:endParaRPr lang="cs-CZ"/>
        </a:p>
      </dgm:t>
    </dgm:pt>
    <dgm:pt modelId="{B0C2C19E-EF14-42F6-8B0D-FF20CF368E7E}">
      <dgm:prSet phldrT="[Text]" custT="1"/>
      <dgm:spPr/>
      <dgm:t>
        <a:bodyPr/>
        <a:lstStyle/>
        <a:p>
          <a:r>
            <a:rPr lang="cs-CZ" sz="3200" b="1" dirty="0" smtClean="0">
              <a:solidFill>
                <a:schemeClr val="tx1"/>
              </a:solidFill>
            </a:rPr>
            <a:t>Anglický</a:t>
          </a:r>
          <a:endParaRPr lang="cs-CZ" sz="3200" b="1" dirty="0">
            <a:solidFill>
              <a:schemeClr val="tx1"/>
            </a:solidFill>
          </a:endParaRPr>
        </a:p>
      </dgm:t>
    </dgm:pt>
    <dgm:pt modelId="{77382621-B71A-4DAE-8E83-3B2FFC653054}" type="parTrans" cxnId="{42F631E0-EB94-4E08-9904-02E843178D78}">
      <dgm:prSet/>
      <dgm:spPr/>
      <dgm:t>
        <a:bodyPr/>
        <a:lstStyle/>
        <a:p>
          <a:endParaRPr lang="cs-CZ"/>
        </a:p>
      </dgm:t>
    </dgm:pt>
    <dgm:pt modelId="{A1A83274-E055-465C-998B-600998C833E1}" type="sibTrans" cxnId="{42F631E0-EB94-4E08-9904-02E843178D78}">
      <dgm:prSet/>
      <dgm:spPr/>
      <dgm:t>
        <a:bodyPr/>
        <a:lstStyle/>
        <a:p>
          <a:endParaRPr lang="cs-CZ"/>
        </a:p>
      </dgm:t>
    </dgm:pt>
    <dgm:pt modelId="{1572CC67-2231-4850-B3E6-6553617871D4}">
      <dgm:prSet phldrT="[Text]" custT="1"/>
      <dgm:spPr/>
      <dgm:t>
        <a:bodyPr/>
        <a:lstStyle/>
        <a:p>
          <a:r>
            <a:rPr lang="cs-CZ" sz="3200" b="1" dirty="0" smtClean="0">
              <a:solidFill>
                <a:schemeClr val="tx1"/>
              </a:solidFill>
            </a:rPr>
            <a:t>Německý</a:t>
          </a:r>
          <a:endParaRPr lang="cs-CZ" sz="3200" b="1" dirty="0">
            <a:solidFill>
              <a:schemeClr val="tx1"/>
            </a:solidFill>
          </a:endParaRPr>
        </a:p>
      </dgm:t>
    </dgm:pt>
    <dgm:pt modelId="{A3E053BE-E547-494F-9645-A9EB697515A4}" type="parTrans" cxnId="{6A76F580-670B-4C27-A16C-458443EC8166}">
      <dgm:prSet/>
      <dgm:spPr/>
      <dgm:t>
        <a:bodyPr/>
        <a:lstStyle/>
        <a:p>
          <a:endParaRPr lang="cs-CZ"/>
        </a:p>
      </dgm:t>
    </dgm:pt>
    <dgm:pt modelId="{B886B4F1-569A-4423-9718-30915B04A64A}" type="sibTrans" cxnId="{6A76F580-670B-4C27-A16C-458443EC8166}">
      <dgm:prSet/>
      <dgm:spPr/>
      <dgm:t>
        <a:bodyPr/>
        <a:lstStyle/>
        <a:p>
          <a:endParaRPr lang="cs-CZ"/>
        </a:p>
      </dgm:t>
    </dgm:pt>
    <dgm:pt modelId="{DF2CDCBB-4CF0-4329-994B-C9EBB70D7400}" type="pres">
      <dgm:prSet presAssocID="{036C2C79-678B-4E6A-8EC6-572F4F293240}" presName="arrowDiagram" presStyleCnt="0">
        <dgm:presLayoutVars>
          <dgm:chMax val="5"/>
          <dgm:dir/>
          <dgm:resizeHandles val="exact"/>
        </dgm:presLayoutVars>
      </dgm:prSet>
      <dgm:spPr/>
    </dgm:pt>
    <dgm:pt modelId="{46BF5847-964C-4CEB-B261-5E33E164CFC0}" type="pres">
      <dgm:prSet presAssocID="{036C2C79-678B-4E6A-8EC6-572F4F293240}" presName="arrow" presStyleLbl="bgShp" presStyleIdx="0" presStyleCnt="1" custLinFactNeighborX="788" custLinFactNeighborY="-6915"/>
      <dgm:spPr/>
    </dgm:pt>
    <dgm:pt modelId="{637C29F4-0BDF-49F3-9303-4BDF615E0B05}" type="pres">
      <dgm:prSet presAssocID="{036C2C79-678B-4E6A-8EC6-572F4F293240}" presName="arrowDiagram3" presStyleCnt="0"/>
      <dgm:spPr/>
    </dgm:pt>
    <dgm:pt modelId="{21084298-9B6D-408E-9900-BE178E4AD659}" type="pres">
      <dgm:prSet presAssocID="{EDD44F6D-EAFB-4F5B-8729-48F0DFBC2178}" presName="bullet3a" presStyleLbl="node1" presStyleIdx="0" presStyleCnt="3"/>
      <dgm:spPr/>
    </dgm:pt>
    <dgm:pt modelId="{59C48CEB-DC8E-41FA-A32F-6E9220681D8E}" type="pres">
      <dgm:prSet presAssocID="{EDD44F6D-EAFB-4F5B-8729-48F0DFBC2178}" presName="textBox3a" presStyleLbl="revTx" presStyleIdx="0" presStyleCnt="3" custScaleX="23933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6D5777-C9DB-45DA-A9E8-311C74B0A731}" type="pres">
      <dgm:prSet presAssocID="{B0C2C19E-EF14-42F6-8B0D-FF20CF368E7E}" presName="bullet3b" presStyleLbl="node1" presStyleIdx="1" presStyleCnt="3"/>
      <dgm:spPr/>
    </dgm:pt>
    <dgm:pt modelId="{ED90611A-B5B5-41AD-B354-06F9E2741379}" type="pres">
      <dgm:prSet presAssocID="{B0C2C19E-EF14-42F6-8B0D-FF20CF368E7E}" presName="textBox3b" presStyleLbl="revTx" presStyleIdx="1" presStyleCnt="3" custScaleX="170294" custScaleY="58198" custLinFactNeighborX="-392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23AA49-7A5E-45A7-AD6C-EB1F6133933D}" type="pres">
      <dgm:prSet presAssocID="{1572CC67-2231-4850-B3E6-6553617871D4}" presName="bullet3c" presStyleLbl="node1" presStyleIdx="2" presStyleCnt="3"/>
      <dgm:spPr/>
    </dgm:pt>
    <dgm:pt modelId="{86A9F838-EA6A-414E-A754-3372E905A077}" type="pres">
      <dgm:prSet presAssocID="{1572CC67-2231-4850-B3E6-6553617871D4}" presName="textBox3c" presStyleLbl="revTx" presStyleIdx="2" presStyleCnt="3" custScaleX="208081" custScaleY="42687" custLinFactNeighborX="-1356" custLinFactNeighborY="-1262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A76F580-670B-4C27-A16C-458443EC8166}" srcId="{036C2C79-678B-4E6A-8EC6-572F4F293240}" destId="{1572CC67-2231-4850-B3E6-6553617871D4}" srcOrd="2" destOrd="0" parTransId="{A3E053BE-E547-494F-9645-A9EB697515A4}" sibTransId="{B886B4F1-569A-4423-9718-30915B04A64A}"/>
    <dgm:cxn modelId="{53186736-FC64-458B-B490-153E6DD8C35F}" type="presOf" srcId="{1572CC67-2231-4850-B3E6-6553617871D4}" destId="{86A9F838-EA6A-414E-A754-3372E905A077}" srcOrd="0" destOrd="0" presId="urn:microsoft.com/office/officeart/2005/8/layout/arrow2"/>
    <dgm:cxn modelId="{346FBEDE-DB07-4CEE-AA24-303B92ED113E}" type="presOf" srcId="{036C2C79-678B-4E6A-8EC6-572F4F293240}" destId="{DF2CDCBB-4CF0-4329-994B-C9EBB70D7400}" srcOrd="0" destOrd="0" presId="urn:microsoft.com/office/officeart/2005/8/layout/arrow2"/>
    <dgm:cxn modelId="{560EEC35-2D7E-472A-B43D-DDB835931BDD}" type="presOf" srcId="{B0C2C19E-EF14-42F6-8B0D-FF20CF368E7E}" destId="{ED90611A-B5B5-41AD-B354-06F9E2741379}" srcOrd="0" destOrd="0" presId="urn:microsoft.com/office/officeart/2005/8/layout/arrow2"/>
    <dgm:cxn modelId="{671A0C06-F7DC-45AB-9E57-5110BA0BC23F}" type="presOf" srcId="{EDD44F6D-EAFB-4F5B-8729-48F0DFBC2178}" destId="{59C48CEB-DC8E-41FA-A32F-6E9220681D8E}" srcOrd="0" destOrd="0" presId="urn:microsoft.com/office/officeart/2005/8/layout/arrow2"/>
    <dgm:cxn modelId="{6BA37CFC-6077-4C2C-BF81-DD429E919A5D}" srcId="{036C2C79-678B-4E6A-8EC6-572F4F293240}" destId="{EDD44F6D-EAFB-4F5B-8729-48F0DFBC2178}" srcOrd="0" destOrd="0" parTransId="{156E2D6B-9885-45AE-8D28-5C44BD07069D}" sibTransId="{3DAEC725-4D79-4C31-BB54-0D55CD5FDD62}"/>
    <dgm:cxn modelId="{42F631E0-EB94-4E08-9904-02E843178D78}" srcId="{036C2C79-678B-4E6A-8EC6-572F4F293240}" destId="{B0C2C19E-EF14-42F6-8B0D-FF20CF368E7E}" srcOrd="1" destOrd="0" parTransId="{77382621-B71A-4DAE-8E83-3B2FFC653054}" sibTransId="{A1A83274-E055-465C-998B-600998C833E1}"/>
    <dgm:cxn modelId="{793054E0-05EE-43C4-BA95-FADE15BF52B8}" type="presParOf" srcId="{DF2CDCBB-4CF0-4329-994B-C9EBB70D7400}" destId="{46BF5847-964C-4CEB-B261-5E33E164CFC0}" srcOrd="0" destOrd="0" presId="urn:microsoft.com/office/officeart/2005/8/layout/arrow2"/>
    <dgm:cxn modelId="{3E088D9B-E086-4D66-A19A-045B1A6CB64C}" type="presParOf" srcId="{DF2CDCBB-4CF0-4329-994B-C9EBB70D7400}" destId="{637C29F4-0BDF-49F3-9303-4BDF615E0B05}" srcOrd="1" destOrd="0" presId="urn:microsoft.com/office/officeart/2005/8/layout/arrow2"/>
    <dgm:cxn modelId="{F143B654-7ACD-47B8-AC89-B714C4F1506B}" type="presParOf" srcId="{637C29F4-0BDF-49F3-9303-4BDF615E0B05}" destId="{21084298-9B6D-408E-9900-BE178E4AD659}" srcOrd="0" destOrd="0" presId="urn:microsoft.com/office/officeart/2005/8/layout/arrow2"/>
    <dgm:cxn modelId="{D0524419-FE64-4EBA-AAD4-72C8A55BB5AE}" type="presParOf" srcId="{637C29F4-0BDF-49F3-9303-4BDF615E0B05}" destId="{59C48CEB-DC8E-41FA-A32F-6E9220681D8E}" srcOrd="1" destOrd="0" presId="urn:microsoft.com/office/officeart/2005/8/layout/arrow2"/>
    <dgm:cxn modelId="{5D673568-76C2-4C09-BC30-DD20C322014C}" type="presParOf" srcId="{637C29F4-0BDF-49F3-9303-4BDF615E0B05}" destId="{9E6D5777-C9DB-45DA-A9E8-311C74B0A731}" srcOrd="2" destOrd="0" presId="urn:microsoft.com/office/officeart/2005/8/layout/arrow2"/>
    <dgm:cxn modelId="{B27D4F81-3513-46D4-8722-327FA274D43D}" type="presParOf" srcId="{637C29F4-0BDF-49F3-9303-4BDF615E0B05}" destId="{ED90611A-B5B5-41AD-B354-06F9E2741379}" srcOrd="3" destOrd="0" presId="urn:microsoft.com/office/officeart/2005/8/layout/arrow2"/>
    <dgm:cxn modelId="{38182426-325E-4D2A-9A57-F29660871184}" type="presParOf" srcId="{637C29F4-0BDF-49F3-9303-4BDF615E0B05}" destId="{2E23AA49-7A5E-45A7-AD6C-EB1F6133933D}" srcOrd="4" destOrd="0" presId="urn:microsoft.com/office/officeart/2005/8/layout/arrow2"/>
    <dgm:cxn modelId="{A1DB82F7-AB37-414B-909D-C0D850FA19F6}" type="presParOf" srcId="{637C29F4-0BDF-49F3-9303-4BDF615E0B05}" destId="{86A9F838-EA6A-414E-A754-3372E905A077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1EF8E0-1F65-43D1-9A86-3D84DCF3F40E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A2C15A7-89AD-4D24-9BAA-BEE675D2A9F2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sz="2800" b="1" dirty="0" smtClean="0"/>
            <a:t>Ateismus</a:t>
          </a:r>
          <a:endParaRPr lang="cs-CZ" sz="2800" dirty="0"/>
        </a:p>
      </dgm:t>
    </dgm:pt>
    <dgm:pt modelId="{A208CD68-C5DB-4CF5-B7B6-A19EE27074D5}" type="parTrans" cxnId="{1A7B1EF4-6C7F-4067-8E34-9737EDA72860}">
      <dgm:prSet/>
      <dgm:spPr/>
      <dgm:t>
        <a:bodyPr/>
        <a:lstStyle/>
        <a:p>
          <a:endParaRPr lang="cs-CZ"/>
        </a:p>
      </dgm:t>
    </dgm:pt>
    <dgm:pt modelId="{8550DF20-4FEB-415B-933E-5F5E8DBEA32B}" type="sibTrans" cxnId="{1A7B1EF4-6C7F-4067-8E34-9737EDA72860}">
      <dgm:prSet/>
      <dgm:spPr/>
      <dgm:t>
        <a:bodyPr/>
        <a:lstStyle/>
        <a:p>
          <a:endParaRPr lang="cs-CZ"/>
        </a:p>
      </dgm:t>
    </dgm:pt>
    <dgm:pt modelId="{6A406BA9-B925-4773-958C-2A75571CC365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>
          <a:noFill/>
        </a:ln>
      </dgm:spPr>
      <dgm:t>
        <a:bodyPr/>
        <a:lstStyle/>
        <a:p>
          <a:pPr algn="just" rtl="0"/>
          <a:r>
            <a:rPr lang="cs-CZ" sz="2000" b="1" dirty="0" smtClean="0"/>
            <a:t>Doslova život „bez Boha či bohů“ - prostá absence víry v Boha či duchovní bytosti vůbec.</a:t>
          </a:r>
          <a:r>
            <a:rPr lang="cs-CZ" sz="2000" b="1" baseline="30000" dirty="0" smtClean="0"/>
            <a:t>1</a:t>
          </a:r>
          <a:endParaRPr lang="cs-CZ" sz="2000" b="1" dirty="0"/>
        </a:p>
      </dgm:t>
    </dgm:pt>
    <dgm:pt modelId="{499C8204-E65A-4FD5-8F8B-9508539552EA}" type="parTrans" cxnId="{A6D8D5CB-A891-492B-8BFC-935E2D6810AA}">
      <dgm:prSet/>
      <dgm:spPr/>
      <dgm:t>
        <a:bodyPr/>
        <a:lstStyle/>
        <a:p>
          <a:endParaRPr lang="cs-CZ"/>
        </a:p>
      </dgm:t>
    </dgm:pt>
    <dgm:pt modelId="{435C04A0-56A0-4892-A9CF-734A4E3D5ECB}" type="sibTrans" cxnId="{A6D8D5CB-A891-492B-8BFC-935E2D6810AA}">
      <dgm:prSet/>
      <dgm:spPr/>
      <dgm:t>
        <a:bodyPr/>
        <a:lstStyle/>
        <a:p>
          <a:endParaRPr lang="cs-CZ"/>
        </a:p>
      </dgm:t>
    </dgm:pt>
    <dgm:pt modelId="{39D848A5-F300-4EBD-82EA-A1434E91FE07}">
      <dgm:prSet custT="1"/>
      <dgm:spPr>
        <a:ln>
          <a:noFill/>
        </a:ln>
      </dgm:spPr>
      <dgm:t>
        <a:bodyPr/>
        <a:lstStyle/>
        <a:p>
          <a:pPr algn="just" rtl="0"/>
          <a:r>
            <a:rPr lang="cs-CZ" sz="2000" b="1" dirty="0" smtClean="0"/>
            <a:t>Svět sice je dílo Boží, člověk si v něm však vystačí sám svým rozumem a nepotřebuje žádné nadpřirozené zásahy do jeho zákonitého běhu.</a:t>
          </a:r>
          <a:r>
            <a:rPr lang="cs-CZ" sz="2000" b="1" baseline="30000" dirty="0" smtClean="0"/>
            <a:t>2</a:t>
          </a:r>
          <a:endParaRPr lang="cs-CZ" sz="2000" b="1" dirty="0"/>
        </a:p>
      </dgm:t>
    </dgm:pt>
    <dgm:pt modelId="{53C200BD-42AD-4E0B-A7D3-1549C91B0156}" type="parTrans" cxnId="{41C211B8-2001-4534-B2F8-F69ACE0DD1D0}">
      <dgm:prSet/>
      <dgm:spPr/>
      <dgm:t>
        <a:bodyPr/>
        <a:lstStyle/>
        <a:p>
          <a:endParaRPr lang="cs-CZ"/>
        </a:p>
      </dgm:t>
    </dgm:pt>
    <dgm:pt modelId="{82508B6B-E94B-4971-8406-EF32E2365364}" type="sibTrans" cxnId="{41C211B8-2001-4534-B2F8-F69ACE0DD1D0}">
      <dgm:prSet/>
      <dgm:spPr/>
      <dgm:t>
        <a:bodyPr/>
        <a:lstStyle/>
        <a:p>
          <a:endParaRPr lang="cs-CZ"/>
        </a:p>
      </dgm:t>
    </dgm:pt>
    <dgm:pt modelId="{0F3FFE28-24A3-4DF8-9F11-F7DE57FC3EDC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sz="2800" b="1" dirty="0" smtClean="0"/>
            <a:t>Panteismus</a:t>
          </a:r>
          <a:endParaRPr lang="cs-CZ" sz="2800" dirty="0"/>
        </a:p>
      </dgm:t>
    </dgm:pt>
    <dgm:pt modelId="{2E4079B0-8754-4171-BDD9-C60DC61D50A6}" type="parTrans" cxnId="{8EEDF2AD-3304-4EFB-B678-673256D75F47}">
      <dgm:prSet/>
      <dgm:spPr/>
      <dgm:t>
        <a:bodyPr/>
        <a:lstStyle/>
        <a:p>
          <a:endParaRPr lang="cs-CZ"/>
        </a:p>
      </dgm:t>
    </dgm:pt>
    <dgm:pt modelId="{5F5189A8-868F-449F-89E5-A4A327BFE385}" type="sibTrans" cxnId="{8EEDF2AD-3304-4EFB-B678-673256D75F47}">
      <dgm:prSet/>
      <dgm:spPr/>
      <dgm:t>
        <a:bodyPr/>
        <a:lstStyle/>
        <a:p>
          <a:endParaRPr lang="cs-CZ"/>
        </a:p>
      </dgm:t>
    </dgm:pt>
    <dgm:pt modelId="{054AF102-1D68-4DE2-9498-5F7898FE25C4}">
      <dgm:prSet custT="1"/>
      <dgm:spPr>
        <a:ln>
          <a:noFill/>
        </a:ln>
      </dgm:spPr>
      <dgm:t>
        <a:bodyPr/>
        <a:lstStyle/>
        <a:p>
          <a:pPr algn="just" rtl="0"/>
          <a:r>
            <a:rPr lang="cs-CZ" sz="2000" b="1" dirty="0" smtClean="0"/>
            <a:t>Je filosofický či světový názor, založený na přesvědčení, že všechno, co jest, tvoří jeden celek, který je božské povahy.</a:t>
          </a:r>
          <a:r>
            <a:rPr lang="cs-CZ" sz="2000" b="1" i="1" dirty="0" smtClean="0"/>
            <a:t> </a:t>
          </a:r>
          <a:r>
            <a:rPr lang="cs-CZ" sz="2000" b="1" i="1" baseline="30000" dirty="0" smtClean="0"/>
            <a:t>3</a:t>
          </a:r>
          <a:endParaRPr lang="cs-CZ" sz="2000" b="1" dirty="0"/>
        </a:p>
      </dgm:t>
    </dgm:pt>
    <dgm:pt modelId="{8510D91E-756D-4156-BA0B-E3DFB9175CA6}" type="parTrans" cxnId="{F98FC887-BB22-4F08-8FB0-F55A72EF97D2}">
      <dgm:prSet/>
      <dgm:spPr/>
      <dgm:t>
        <a:bodyPr/>
        <a:lstStyle/>
        <a:p>
          <a:endParaRPr lang="cs-CZ"/>
        </a:p>
      </dgm:t>
    </dgm:pt>
    <dgm:pt modelId="{D8AC19CE-F8D5-4BF8-B062-CDE8A8B39CBD}" type="sibTrans" cxnId="{F98FC887-BB22-4F08-8FB0-F55A72EF97D2}">
      <dgm:prSet/>
      <dgm:spPr/>
      <dgm:t>
        <a:bodyPr/>
        <a:lstStyle/>
        <a:p>
          <a:endParaRPr lang="cs-CZ"/>
        </a:p>
      </dgm:t>
    </dgm:pt>
    <dgm:pt modelId="{6FF2E0CB-2F0C-405A-8E33-C46081BD621C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sz="2800" b="1" dirty="0" smtClean="0"/>
            <a:t>Deismus</a:t>
          </a:r>
          <a:endParaRPr lang="cs-CZ" sz="2800" dirty="0"/>
        </a:p>
      </dgm:t>
    </dgm:pt>
    <dgm:pt modelId="{255EB050-4847-4B7B-95EA-B2D2654D4441}" type="sibTrans" cxnId="{0112FA45-2B38-405E-94EA-0C4FC49471FD}">
      <dgm:prSet/>
      <dgm:spPr/>
      <dgm:t>
        <a:bodyPr/>
        <a:lstStyle/>
        <a:p>
          <a:endParaRPr lang="cs-CZ"/>
        </a:p>
      </dgm:t>
    </dgm:pt>
    <dgm:pt modelId="{382212BE-36F3-4647-A214-9AE8C1BD779E}" type="parTrans" cxnId="{0112FA45-2B38-405E-94EA-0C4FC49471FD}">
      <dgm:prSet/>
      <dgm:spPr/>
      <dgm:t>
        <a:bodyPr/>
        <a:lstStyle/>
        <a:p>
          <a:endParaRPr lang="cs-CZ"/>
        </a:p>
      </dgm:t>
    </dgm:pt>
    <dgm:pt modelId="{60928D90-27C3-467C-8B65-82533BFBEBE2}" type="pres">
      <dgm:prSet presAssocID="{A21EF8E0-1F65-43D1-9A86-3D84DCF3F40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E6627A-E65B-4D65-B7A4-E2993AE176DC}" type="pres">
      <dgm:prSet presAssocID="{0A2C15A7-89AD-4D24-9BAA-BEE675D2A9F2}" presName="composite" presStyleCnt="0"/>
      <dgm:spPr/>
    </dgm:pt>
    <dgm:pt modelId="{1B44A689-EB99-487A-AAD7-73AD5B3E2778}" type="pres">
      <dgm:prSet presAssocID="{0A2C15A7-89AD-4D24-9BAA-BEE675D2A9F2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58F0F9DC-7DBF-4C12-8FEF-618BCFE00390}" type="pres">
      <dgm:prSet presAssocID="{0A2C15A7-89AD-4D24-9BAA-BEE675D2A9F2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0C4359-DDAD-4765-A2B0-338796A2EDD6}" type="pres">
      <dgm:prSet presAssocID="{8550DF20-4FEB-415B-933E-5F5E8DBEA32B}" presName="spacing" presStyleCnt="0"/>
      <dgm:spPr/>
    </dgm:pt>
    <dgm:pt modelId="{AB13F22D-38F0-459E-9F0F-20E9AAE80D52}" type="pres">
      <dgm:prSet presAssocID="{6A406BA9-B925-4773-958C-2A75571CC365}" presName="composite" presStyleCnt="0"/>
      <dgm:spPr/>
    </dgm:pt>
    <dgm:pt modelId="{CDBA520F-2D4B-4624-BCD7-058D2CA672AB}" type="pres">
      <dgm:prSet presAssocID="{6A406BA9-B925-4773-958C-2A75571CC365}" presName="imgShp" presStyleLbl="fgImgPlace1" presStyleIdx="1" presStyleCnt="6" custLinFactX="-28386" custLinFactNeighborX="-100000" custLinFactNeighborY="-2228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AF38830E-CAE8-4523-A960-4D913F7E1013}" type="pres">
      <dgm:prSet presAssocID="{6A406BA9-B925-4773-958C-2A75571CC365}" presName="txShp" presStyleLbl="node1" presStyleIdx="1" presStyleCnt="6" custScaleX="127017" custLinFactNeighborX="-730" custLinFactNeighborY="-170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43D168-E26B-464E-A960-B708E73623F1}" type="pres">
      <dgm:prSet presAssocID="{435C04A0-56A0-4892-A9CF-734A4E3D5ECB}" presName="spacing" presStyleCnt="0"/>
      <dgm:spPr/>
    </dgm:pt>
    <dgm:pt modelId="{E6BC9641-87A1-410C-B9D0-09872AD47501}" type="pres">
      <dgm:prSet presAssocID="{6FF2E0CB-2F0C-405A-8E33-C46081BD621C}" presName="composite" presStyleCnt="0"/>
      <dgm:spPr/>
    </dgm:pt>
    <dgm:pt modelId="{D655A5EB-6E4B-48B0-AE53-03901FC83026}" type="pres">
      <dgm:prSet presAssocID="{6FF2E0CB-2F0C-405A-8E33-C46081BD621C}" presName="imgShp" presStyleLbl="fgImgPlace1" presStyleIdx="2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E711CB53-D743-4A4A-9877-B99DA58556E0}" type="pres">
      <dgm:prSet presAssocID="{6FF2E0CB-2F0C-405A-8E33-C46081BD621C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44E9B3-D017-4576-9A92-14664B49014F}" type="pres">
      <dgm:prSet presAssocID="{255EB050-4847-4B7B-95EA-B2D2654D4441}" presName="spacing" presStyleCnt="0"/>
      <dgm:spPr/>
    </dgm:pt>
    <dgm:pt modelId="{63985881-3FC7-44AD-B253-641AA2341EA1}" type="pres">
      <dgm:prSet presAssocID="{39D848A5-F300-4EBD-82EA-A1434E91FE07}" presName="composite" presStyleCnt="0"/>
      <dgm:spPr/>
    </dgm:pt>
    <dgm:pt modelId="{4B460F3A-7432-4C0E-A33D-02079A1E4610}" type="pres">
      <dgm:prSet presAssocID="{39D848A5-F300-4EBD-82EA-A1434E91FE07}" presName="imgShp" presStyleLbl="fgImgPlace1" presStyleIdx="3" presStyleCnt="6" custLinFactX="-19237" custLinFactNeighborX="-100000" custLinFactNeighborY="337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209B1950-8048-4AFC-A542-C47ED4F09AB9}" type="pres">
      <dgm:prSet presAssocID="{39D848A5-F300-4EBD-82EA-A1434E91FE07}" presName="txShp" presStyleLbl="node1" presStyleIdx="3" presStyleCnt="6" custScaleX="13468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813449-58B4-47DA-9CE0-FB51ABF43D5C}" type="pres">
      <dgm:prSet presAssocID="{82508B6B-E94B-4971-8406-EF32E2365364}" presName="spacing" presStyleCnt="0"/>
      <dgm:spPr/>
    </dgm:pt>
    <dgm:pt modelId="{08BEAEC5-5A95-4744-84D3-6D46408BF539}" type="pres">
      <dgm:prSet presAssocID="{0F3FFE28-24A3-4DF8-9F11-F7DE57FC3EDC}" presName="composite" presStyleCnt="0"/>
      <dgm:spPr/>
    </dgm:pt>
    <dgm:pt modelId="{90F6DBEA-0365-407F-A03E-830A89BD1E5D}" type="pres">
      <dgm:prSet presAssocID="{0F3FFE28-24A3-4DF8-9F11-F7DE57FC3EDC}" presName="imgShp" presStyleLbl="fgImgPlace1" presStyleIdx="4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662EC4E2-BD9A-4498-8FF0-098023A5B077}" type="pres">
      <dgm:prSet presAssocID="{0F3FFE28-24A3-4DF8-9F11-F7DE57FC3EDC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0F24EC-DF81-4608-AF4D-A997E89A44E6}" type="pres">
      <dgm:prSet presAssocID="{5F5189A8-868F-449F-89E5-A4A327BFE385}" presName="spacing" presStyleCnt="0"/>
      <dgm:spPr/>
    </dgm:pt>
    <dgm:pt modelId="{E49482D9-C0C1-4A72-9199-F07C2364A1FD}" type="pres">
      <dgm:prSet presAssocID="{054AF102-1D68-4DE2-9498-5F7898FE25C4}" presName="composite" presStyleCnt="0"/>
      <dgm:spPr/>
    </dgm:pt>
    <dgm:pt modelId="{F9F89B82-B92A-483D-85F0-BC8E9880B8B6}" type="pres">
      <dgm:prSet presAssocID="{054AF102-1D68-4DE2-9498-5F7898FE25C4}" presName="imgShp" presStyleLbl="fgImgPlace1" presStyleIdx="5" presStyleCnt="6" custLinFactX="-19237" custLinFactNeighborX="-100000" custLinFactNeighborY="-17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2800FCB3-2FEE-4C72-AA83-47106E61072C}" type="pres">
      <dgm:prSet presAssocID="{054AF102-1D68-4DE2-9498-5F7898FE25C4}" presName="txShp" presStyleLbl="node1" presStyleIdx="5" presStyleCnt="6" custScaleX="13195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1C6500F-C25E-4591-8B90-4420926C631D}" type="presOf" srcId="{054AF102-1D68-4DE2-9498-5F7898FE25C4}" destId="{2800FCB3-2FEE-4C72-AA83-47106E61072C}" srcOrd="0" destOrd="0" presId="urn:microsoft.com/office/officeart/2005/8/layout/vList3#1"/>
    <dgm:cxn modelId="{A6D8D5CB-A891-492B-8BFC-935E2D6810AA}" srcId="{A21EF8E0-1F65-43D1-9A86-3D84DCF3F40E}" destId="{6A406BA9-B925-4773-958C-2A75571CC365}" srcOrd="1" destOrd="0" parTransId="{499C8204-E65A-4FD5-8F8B-9508539552EA}" sibTransId="{435C04A0-56A0-4892-A9CF-734A4E3D5ECB}"/>
    <dgm:cxn modelId="{BD170694-410A-4DDC-B9B1-282E82470F2C}" type="presOf" srcId="{6FF2E0CB-2F0C-405A-8E33-C46081BD621C}" destId="{E711CB53-D743-4A4A-9877-B99DA58556E0}" srcOrd="0" destOrd="0" presId="urn:microsoft.com/office/officeart/2005/8/layout/vList3#1"/>
    <dgm:cxn modelId="{5A9111DF-EFCF-4615-B346-C6791AB1A366}" type="presOf" srcId="{A21EF8E0-1F65-43D1-9A86-3D84DCF3F40E}" destId="{60928D90-27C3-467C-8B65-82533BFBEBE2}" srcOrd="0" destOrd="0" presId="urn:microsoft.com/office/officeart/2005/8/layout/vList3#1"/>
    <dgm:cxn modelId="{D8E95470-0959-4BF9-B64A-1FD9F9497292}" type="presOf" srcId="{6A406BA9-B925-4773-958C-2A75571CC365}" destId="{AF38830E-CAE8-4523-A960-4D913F7E1013}" srcOrd="0" destOrd="0" presId="urn:microsoft.com/office/officeart/2005/8/layout/vList3#1"/>
    <dgm:cxn modelId="{4DE1B179-6562-44F6-96C4-91251E8869A6}" type="presOf" srcId="{39D848A5-F300-4EBD-82EA-A1434E91FE07}" destId="{209B1950-8048-4AFC-A542-C47ED4F09AB9}" srcOrd="0" destOrd="0" presId="urn:microsoft.com/office/officeart/2005/8/layout/vList3#1"/>
    <dgm:cxn modelId="{8EEDF2AD-3304-4EFB-B678-673256D75F47}" srcId="{A21EF8E0-1F65-43D1-9A86-3D84DCF3F40E}" destId="{0F3FFE28-24A3-4DF8-9F11-F7DE57FC3EDC}" srcOrd="4" destOrd="0" parTransId="{2E4079B0-8754-4171-BDD9-C60DC61D50A6}" sibTransId="{5F5189A8-868F-449F-89E5-A4A327BFE385}"/>
    <dgm:cxn modelId="{41C211B8-2001-4534-B2F8-F69ACE0DD1D0}" srcId="{A21EF8E0-1F65-43D1-9A86-3D84DCF3F40E}" destId="{39D848A5-F300-4EBD-82EA-A1434E91FE07}" srcOrd="3" destOrd="0" parTransId="{53C200BD-42AD-4E0B-A7D3-1549C91B0156}" sibTransId="{82508B6B-E94B-4971-8406-EF32E2365364}"/>
    <dgm:cxn modelId="{0112FA45-2B38-405E-94EA-0C4FC49471FD}" srcId="{A21EF8E0-1F65-43D1-9A86-3D84DCF3F40E}" destId="{6FF2E0CB-2F0C-405A-8E33-C46081BD621C}" srcOrd="2" destOrd="0" parTransId="{382212BE-36F3-4647-A214-9AE8C1BD779E}" sibTransId="{255EB050-4847-4B7B-95EA-B2D2654D4441}"/>
    <dgm:cxn modelId="{11422FF7-4710-4B40-8F53-DBDF69E3E8ED}" type="presOf" srcId="{0A2C15A7-89AD-4D24-9BAA-BEE675D2A9F2}" destId="{58F0F9DC-7DBF-4C12-8FEF-618BCFE00390}" srcOrd="0" destOrd="0" presId="urn:microsoft.com/office/officeart/2005/8/layout/vList3#1"/>
    <dgm:cxn modelId="{F98FC887-BB22-4F08-8FB0-F55A72EF97D2}" srcId="{A21EF8E0-1F65-43D1-9A86-3D84DCF3F40E}" destId="{054AF102-1D68-4DE2-9498-5F7898FE25C4}" srcOrd="5" destOrd="0" parTransId="{8510D91E-756D-4156-BA0B-E3DFB9175CA6}" sibTransId="{D8AC19CE-F8D5-4BF8-B062-CDE8A8B39CBD}"/>
    <dgm:cxn modelId="{4550C48F-8521-4391-93FA-127EB5AEDB5E}" type="presOf" srcId="{0F3FFE28-24A3-4DF8-9F11-F7DE57FC3EDC}" destId="{662EC4E2-BD9A-4498-8FF0-098023A5B077}" srcOrd="0" destOrd="0" presId="urn:microsoft.com/office/officeart/2005/8/layout/vList3#1"/>
    <dgm:cxn modelId="{1A7B1EF4-6C7F-4067-8E34-9737EDA72860}" srcId="{A21EF8E0-1F65-43D1-9A86-3D84DCF3F40E}" destId="{0A2C15A7-89AD-4D24-9BAA-BEE675D2A9F2}" srcOrd="0" destOrd="0" parTransId="{A208CD68-C5DB-4CF5-B7B6-A19EE27074D5}" sibTransId="{8550DF20-4FEB-415B-933E-5F5E8DBEA32B}"/>
    <dgm:cxn modelId="{36846019-13A6-4485-A658-B9C535F9D808}" type="presParOf" srcId="{60928D90-27C3-467C-8B65-82533BFBEBE2}" destId="{D5E6627A-E65B-4D65-B7A4-E2993AE176DC}" srcOrd="0" destOrd="0" presId="urn:microsoft.com/office/officeart/2005/8/layout/vList3#1"/>
    <dgm:cxn modelId="{3008C0B0-C310-4A0C-87D4-8AF0FCD0A13F}" type="presParOf" srcId="{D5E6627A-E65B-4D65-B7A4-E2993AE176DC}" destId="{1B44A689-EB99-487A-AAD7-73AD5B3E2778}" srcOrd="0" destOrd="0" presId="urn:microsoft.com/office/officeart/2005/8/layout/vList3#1"/>
    <dgm:cxn modelId="{B116FCE4-33B4-4758-B8E9-09E8709F26BC}" type="presParOf" srcId="{D5E6627A-E65B-4D65-B7A4-E2993AE176DC}" destId="{58F0F9DC-7DBF-4C12-8FEF-618BCFE00390}" srcOrd="1" destOrd="0" presId="urn:microsoft.com/office/officeart/2005/8/layout/vList3#1"/>
    <dgm:cxn modelId="{D63DFFF4-8ED3-4A69-8CF5-76EC4D58F416}" type="presParOf" srcId="{60928D90-27C3-467C-8B65-82533BFBEBE2}" destId="{840C4359-DDAD-4765-A2B0-338796A2EDD6}" srcOrd="1" destOrd="0" presId="urn:microsoft.com/office/officeart/2005/8/layout/vList3#1"/>
    <dgm:cxn modelId="{4B01C774-4AB3-4F8C-B068-8661BB74D353}" type="presParOf" srcId="{60928D90-27C3-467C-8B65-82533BFBEBE2}" destId="{AB13F22D-38F0-459E-9F0F-20E9AAE80D52}" srcOrd="2" destOrd="0" presId="urn:microsoft.com/office/officeart/2005/8/layout/vList3#1"/>
    <dgm:cxn modelId="{3D1AA40A-60BF-46BA-ADD4-88D5FBC8F84A}" type="presParOf" srcId="{AB13F22D-38F0-459E-9F0F-20E9AAE80D52}" destId="{CDBA520F-2D4B-4624-BCD7-058D2CA672AB}" srcOrd="0" destOrd="0" presId="urn:microsoft.com/office/officeart/2005/8/layout/vList3#1"/>
    <dgm:cxn modelId="{7F52C53C-58D6-4B31-B219-46000110154C}" type="presParOf" srcId="{AB13F22D-38F0-459E-9F0F-20E9AAE80D52}" destId="{AF38830E-CAE8-4523-A960-4D913F7E1013}" srcOrd="1" destOrd="0" presId="urn:microsoft.com/office/officeart/2005/8/layout/vList3#1"/>
    <dgm:cxn modelId="{C1C76886-E504-4ACF-9CB7-CC1DCABD3125}" type="presParOf" srcId="{60928D90-27C3-467C-8B65-82533BFBEBE2}" destId="{0B43D168-E26B-464E-A960-B708E73623F1}" srcOrd="3" destOrd="0" presId="urn:microsoft.com/office/officeart/2005/8/layout/vList3#1"/>
    <dgm:cxn modelId="{ABA4DF55-430F-47B7-896F-3A21DA5D6A8C}" type="presParOf" srcId="{60928D90-27C3-467C-8B65-82533BFBEBE2}" destId="{E6BC9641-87A1-410C-B9D0-09872AD47501}" srcOrd="4" destOrd="0" presId="urn:microsoft.com/office/officeart/2005/8/layout/vList3#1"/>
    <dgm:cxn modelId="{5226DEBC-FCBE-482B-856D-E2D02ECC57CC}" type="presParOf" srcId="{E6BC9641-87A1-410C-B9D0-09872AD47501}" destId="{D655A5EB-6E4B-48B0-AE53-03901FC83026}" srcOrd="0" destOrd="0" presId="urn:microsoft.com/office/officeart/2005/8/layout/vList3#1"/>
    <dgm:cxn modelId="{C6026AE3-12C0-4ABC-9567-69C10694E5CF}" type="presParOf" srcId="{E6BC9641-87A1-410C-B9D0-09872AD47501}" destId="{E711CB53-D743-4A4A-9877-B99DA58556E0}" srcOrd="1" destOrd="0" presId="urn:microsoft.com/office/officeart/2005/8/layout/vList3#1"/>
    <dgm:cxn modelId="{710911FB-DBF0-4FC9-8BF0-842B8CDB6EB6}" type="presParOf" srcId="{60928D90-27C3-467C-8B65-82533BFBEBE2}" destId="{EE44E9B3-D017-4576-9A92-14664B49014F}" srcOrd="5" destOrd="0" presId="urn:microsoft.com/office/officeart/2005/8/layout/vList3#1"/>
    <dgm:cxn modelId="{FA87FF6F-8E22-46C3-95FE-3E65700DC51E}" type="presParOf" srcId="{60928D90-27C3-467C-8B65-82533BFBEBE2}" destId="{63985881-3FC7-44AD-B253-641AA2341EA1}" srcOrd="6" destOrd="0" presId="urn:microsoft.com/office/officeart/2005/8/layout/vList3#1"/>
    <dgm:cxn modelId="{EDFCE611-5B13-44D7-B73A-BE1D672F9420}" type="presParOf" srcId="{63985881-3FC7-44AD-B253-641AA2341EA1}" destId="{4B460F3A-7432-4C0E-A33D-02079A1E4610}" srcOrd="0" destOrd="0" presId="urn:microsoft.com/office/officeart/2005/8/layout/vList3#1"/>
    <dgm:cxn modelId="{6EAE49EC-6EF4-4BA0-B46D-B97AB249E9A6}" type="presParOf" srcId="{63985881-3FC7-44AD-B253-641AA2341EA1}" destId="{209B1950-8048-4AFC-A542-C47ED4F09AB9}" srcOrd="1" destOrd="0" presId="urn:microsoft.com/office/officeart/2005/8/layout/vList3#1"/>
    <dgm:cxn modelId="{3DFA4681-A843-4BE5-842D-0A970D9F231F}" type="presParOf" srcId="{60928D90-27C3-467C-8B65-82533BFBEBE2}" destId="{AC813449-58B4-47DA-9CE0-FB51ABF43D5C}" srcOrd="7" destOrd="0" presId="urn:microsoft.com/office/officeart/2005/8/layout/vList3#1"/>
    <dgm:cxn modelId="{AB5994DC-5B3C-4034-9125-52B79F0920BC}" type="presParOf" srcId="{60928D90-27C3-467C-8B65-82533BFBEBE2}" destId="{08BEAEC5-5A95-4744-84D3-6D46408BF539}" srcOrd="8" destOrd="0" presId="urn:microsoft.com/office/officeart/2005/8/layout/vList3#1"/>
    <dgm:cxn modelId="{664C1823-7003-4C42-9F38-BE4936DF4CC3}" type="presParOf" srcId="{08BEAEC5-5A95-4744-84D3-6D46408BF539}" destId="{90F6DBEA-0365-407F-A03E-830A89BD1E5D}" srcOrd="0" destOrd="0" presId="urn:microsoft.com/office/officeart/2005/8/layout/vList3#1"/>
    <dgm:cxn modelId="{591BFDBC-6ABE-4926-84AD-34654E9C43B0}" type="presParOf" srcId="{08BEAEC5-5A95-4744-84D3-6D46408BF539}" destId="{662EC4E2-BD9A-4498-8FF0-098023A5B077}" srcOrd="1" destOrd="0" presId="urn:microsoft.com/office/officeart/2005/8/layout/vList3#1"/>
    <dgm:cxn modelId="{E8C2A147-D2A6-4005-BB29-2480AF58B16E}" type="presParOf" srcId="{60928D90-27C3-467C-8B65-82533BFBEBE2}" destId="{FC0F24EC-DF81-4608-AF4D-A997E89A44E6}" srcOrd="9" destOrd="0" presId="urn:microsoft.com/office/officeart/2005/8/layout/vList3#1"/>
    <dgm:cxn modelId="{8514B069-4311-44A5-89D3-1D600295E7C0}" type="presParOf" srcId="{60928D90-27C3-467C-8B65-82533BFBEBE2}" destId="{E49482D9-C0C1-4A72-9199-F07C2364A1FD}" srcOrd="10" destOrd="0" presId="urn:microsoft.com/office/officeart/2005/8/layout/vList3#1"/>
    <dgm:cxn modelId="{EE7EB236-9CDA-4454-B248-955F9DFE5DFC}" type="presParOf" srcId="{E49482D9-C0C1-4A72-9199-F07C2364A1FD}" destId="{F9F89B82-B92A-483D-85F0-BC8E9880B8B6}" srcOrd="0" destOrd="0" presId="urn:microsoft.com/office/officeart/2005/8/layout/vList3#1"/>
    <dgm:cxn modelId="{01C2E07A-9ECC-4C37-AAA2-347AFD3C5359}" type="presParOf" srcId="{E49482D9-C0C1-4A72-9199-F07C2364A1FD}" destId="{2800FCB3-2FEE-4C72-AA83-47106E61072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656362-070F-4FED-A388-D1935AD2281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9D56842-25E9-4906-BB74-BB9CE63DBBBD}">
      <dgm:prSet custT="1"/>
      <dgm:spPr/>
      <dgm:t>
        <a:bodyPr/>
        <a:lstStyle/>
        <a:p>
          <a:pPr rtl="0"/>
          <a:r>
            <a:rPr lang="cs-CZ" sz="2800" b="1" dirty="0" smtClean="0"/>
            <a:t>Thomas Hobbes</a:t>
          </a:r>
          <a:endParaRPr lang="cs-CZ" sz="2800" dirty="0"/>
        </a:p>
      </dgm:t>
    </dgm:pt>
    <dgm:pt modelId="{833A88F5-043E-4E3D-91B4-A6489A52B9FC}" type="parTrans" cxnId="{5749836D-8238-4489-8B80-1425B7980376}">
      <dgm:prSet/>
      <dgm:spPr/>
      <dgm:t>
        <a:bodyPr/>
        <a:lstStyle/>
        <a:p>
          <a:endParaRPr lang="cs-CZ"/>
        </a:p>
      </dgm:t>
    </dgm:pt>
    <dgm:pt modelId="{9D08B17A-D2AF-4762-A9D5-5461304E7255}" type="sibTrans" cxnId="{5749836D-8238-4489-8B80-1425B7980376}">
      <dgm:prSet/>
      <dgm:spPr/>
      <dgm:t>
        <a:bodyPr/>
        <a:lstStyle/>
        <a:p>
          <a:endParaRPr lang="cs-CZ"/>
        </a:p>
      </dgm:t>
    </dgm:pt>
    <dgm:pt modelId="{CFDBB303-8E86-4272-87CC-6BD26C47F6EB}">
      <dgm:prSet custT="1"/>
      <dgm:spPr/>
      <dgm:t>
        <a:bodyPr/>
        <a:lstStyle/>
        <a:p>
          <a:pPr rtl="0"/>
          <a:r>
            <a:rPr lang="cs-CZ" sz="2800" b="1" dirty="0" smtClean="0"/>
            <a:t>Francis Bacon</a:t>
          </a:r>
          <a:endParaRPr lang="cs-CZ" sz="2800" dirty="0"/>
        </a:p>
      </dgm:t>
    </dgm:pt>
    <dgm:pt modelId="{7F2DAA18-5C9A-499F-80FA-2C39144ED0E8}" type="parTrans" cxnId="{93D6C0FE-EEB8-4375-AB5C-B053BD87A403}">
      <dgm:prSet/>
      <dgm:spPr/>
      <dgm:t>
        <a:bodyPr/>
        <a:lstStyle/>
        <a:p>
          <a:endParaRPr lang="cs-CZ"/>
        </a:p>
      </dgm:t>
    </dgm:pt>
    <dgm:pt modelId="{11AEB23B-5CD7-4A31-82D9-73E583F7E5D7}" type="sibTrans" cxnId="{93D6C0FE-EEB8-4375-AB5C-B053BD87A403}">
      <dgm:prSet/>
      <dgm:spPr/>
      <dgm:t>
        <a:bodyPr/>
        <a:lstStyle/>
        <a:p>
          <a:endParaRPr lang="cs-CZ"/>
        </a:p>
      </dgm:t>
    </dgm:pt>
    <dgm:pt modelId="{D2CF79A6-AF55-4A54-86FE-F66E1E56AE59}">
      <dgm:prSet custT="1"/>
      <dgm:spPr/>
      <dgm:t>
        <a:bodyPr/>
        <a:lstStyle/>
        <a:p>
          <a:pPr rtl="0"/>
          <a:r>
            <a:rPr lang="cs-CZ" sz="2800" b="1" dirty="0" smtClean="0"/>
            <a:t>John  Locke</a:t>
          </a:r>
          <a:endParaRPr lang="cs-CZ" sz="2800" dirty="0"/>
        </a:p>
      </dgm:t>
    </dgm:pt>
    <dgm:pt modelId="{295613AD-9135-4E9D-827D-A7E0C5DCF3EA}" type="parTrans" cxnId="{0ED75F5E-7D39-42EB-A446-72753CEAF628}">
      <dgm:prSet/>
      <dgm:spPr/>
      <dgm:t>
        <a:bodyPr/>
        <a:lstStyle/>
        <a:p>
          <a:endParaRPr lang="cs-CZ"/>
        </a:p>
      </dgm:t>
    </dgm:pt>
    <dgm:pt modelId="{1063C1DF-0D67-4CAC-A475-39FF976AA9B2}" type="sibTrans" cxnId="{0ED75F5E-7D39-42EB-A446-72753CEAF628}">
      <dgm:prSet/>
      <dgm:spPr/>
      <dgm:t>
        <a:bodyPr/>
        <a:lstStyle/>
        <a:p>
          <a:endParaRPr lang="cs-CZ"/>
        </a:p>
      </dgm:t>
    </dgm:pt>
    <dgm:pt modelId="{1EE17DE8-AE38-499D-9EF6-EEAFDFF9517E}">
      <dgm:prSet custT="1"/>
      <dgm:spPr/>
      <dgm:t>
        <a:bodyPr/>
        <a:lstStyle/>
        <a:p>
          <a:pPr rtl="0"/>
          <a:r>
            <a:rPr lang="cs-CZ" sz="2800" b="1" dirty="0" smtClean="0"/>
            <a:t>David Hume</a:t>
          </a:r>
          <a:endParaRPr lang="cs-CZ" sz="2800" dirty="0"/>
        </a:p>
      </dgm:t>
    </dgm:pt>
    <dgm:pt modelId="{992F9CCE-E2C7-4D47-AC90-AD0EA667E99F}" type="parTrans" cxnId="{9C415021-E135-4DA7-AF2D-BDFC6BA81B61}">
      <dgm:prSet/>
      <dgm:spPr/>
      <dgm:t>
        <a:bodyPr/>
        <a:lstStyle/>
        <a:p>
          <a:endParaRPr lang="cs-CZ"/>
        </a:p>
      </dgm:t>
    </dgm:pt>
    <dgm:pt modelId="{6126C292-20CC-4A4D-81DA-0437F6EACC67}" type="sibTrans" cxnId="{9C415021-E135-4DA7-AF2D-BDFC6BA81B61}">
      <dgm:prSet/>
      <dgm:spPr/>
      <dgm:t>
        <a:bodyPr/>
        <a:lstStyle/>
        <a:p>
          <a:endParaRPr lang="cs-CZ"/>
        </a:p>
      </dgm:t>
    </dgm:pt>
    <dgm:pt modelId="{5104A647-00AE-49AC-9E17-F7E1F23F9622}" type="pres">
      <dgm:prSet presAssocID="{7C656362-070F-4FED-A388-D1935AD2281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46A636C1-7C8A-4C89-8828-335CB5EE074C}" type="pres">
      <dgm:prSet presAssocID="{7C656362-070F-4FED-A388-D1935AD22810}" presName="pyramid" presStyleLbl="node1" presStyleIdx="0" presStyleCnt="1"/>
      <dgm:spPr/>
    </dgm:pt>
    <dgm:pt modelId="{78FA8502-4C5D-4F81-BCC3-AD5F3E74A930}" type="pres">
      <dgm:prSet presAssocID="{7C656362-070F-4FED-A388-D1935AD22810}" presName="theList" presStyleCnt="0"/>
      <dgm:spPr/>
    </dgm:pt>
    <dgm:pt modelId="{93C8C867-CD0C-4C1B-B31B-A2756392DC02}" type="pres">
      <dgm:prSet presAssocID="{99D56842-25E9-4906-BB74-BB9CE63DBBBD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DE30D8-9FF1-46AF-92F7-E4241A7F9347}" type="pres">
      <dgm:prSet presAssocID="{99D56842-25E9-4906-BB74-BB9CE63DBBBD}" presName="aSpace" presStyleCnt="0"/>
      <dgm:spPr/>
    </dgm:pt>
    <dgm:pt modelId="{B815BEB1-37B5-4F15-8241-0A48A2E46C63}" type="pres">
      <dgm:prSet presAssocID="{CFDBB303-8E86-4272-87CC-6BD26C47F6EB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247621-89E1-480C-8692-11AF20988339}" type="pres">
      <dgm:prSet presAssocID="{CFDBB303-8E86-4272-87CC-6BD26C47F6EB}" presName="aSpace" presStyleCnt="0"/>
      <dgm:spPr/>
    </dgm:pt>
    <dgm:pt modelId="{41881A3A-ED01-4DD7-870F-A298407BBAAA}" type="pres">
      <dgm:prSet presAssocID="{D2CF79A6-AF55-4A54-86FE-F66E1E56AE59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F741C1-EA22-4188-ADB6-B3766B20EDF4}" type="pres">
      <dgm:prSet presAssocID="{D2CF79A6-AF55-4A54-86FE-F66E1E56AE59}" presName="aSpace" presStyleCnt="0"/>
      <dgm:spPr/>
    </dgm:pt>
    <dgm:pt modelId="{E7CCCD41-B8C7-42BB-B5C0-B26C3876328D}" type="pres">
      <dgm:prSet presAssocID="{1EE17DE8-AE38-499D-9EF6-EEAFDFF9517E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946D1B-E541-4C9C-BF34-2A70EF24BDC7}" type="pres">
      <dgm:prSet presAssocID="{1EE17DE8-AE38-499D-9EF6-EEAFDFF9517E}" presName="aSpace" presStyleCnt="0"/>
      <dgm:spPr/>
    </dgm:pt>
  </dgm:ptLst>
  <dgm:cxnLst>
    <dgm:cxn modelId="{5749836D-8238-4489-8B80-1425B7980376}" srcId="{7C656362-070F-4FED-A388-D1935AD22810}" destId="{99D56842-25E9-4906-BB74-BB9CE63DBBBD}" srcOrd="0" destOrd="0" parTransId="{833A88F5-043E-4E3D-91B4-A6489A52B9FC}" sibTransId="{9D08B17A-D2AF-4762-A9D5-5461304E7255}"/>
    <dgm:cxn modelId="{9C415021-E135-4DA7-AF2D-BDFC6BA81B61}" srcId="{7C656362-070F-4FED-A388-D1935AD22810}" destId="{1EE17DE8-AE38-499D-9EF6-EEAFDFF9517E}" srcOrd="3" destOrd="0" parTransId="{992F9CCE-E2C7-4D47-AC90-AD0EA667E99F}" sibTransId="{6126C292-20CC-4A4D-81DA-0437F6EACC67}"/>
    <dgm:cxn modelId="{0ED75F5E-7D39-42EB-A446-72753CEAF628}" srcId="{7C656362-070F-4FED-A388-D1935AD22810}" destId="{D2CF79A6-AF55-4A54-86FE-F66E1E56AE59}" srcOrd="2" destOrd="0" parTransId="{295613AD-9135-4E9D-827D-A7E0C5DCF3EA}" sibTransId="{1063C1DF-0D67-4CAC-A475-39FF976AA9B2}"/>
    <dgm:cxn modelId="{93D6C0FE-EEB8-4375-AB5C-B053BD87A403}" srcId="{7C656362-070F-4FED-A388-D1935AD22810}" destId="{CFDBB303-8E86-4272-87CC-6BD26C47F6EB}" srcOrd="1" destOrd="0" parTransId="{7F2DAA18-5C9A-499F-80FA-2C39144ED0E8}" sibTransId="{11AEB23B-5CD7-4A31-82D9-73E583F7E5D7}"/>
    <dgm:cxn modelId="{DFBE6404-93B9-4601-A238-2CEA032D621D}" type="presOf" srcId="{D2CF79A6-AF55-4A54-86FE-F66E1E56AE59}" destId="{41881A3A-ED01-4DD7-870F-A298407BBAAA}" srcOrd="0" destOrd="0" presId="urn:microsoft.com/office/officeart/2005/8/layout/pyramid2"/>
    <dgm:cxn modelId="{5738B7B7-6444-4D7B-836D-61FF9AC044A8}" type="presOf" srcId="{CFDBB303-8E86-4272-87CC-6BD26C47F6EB}" destId="{B815BEB1-37B5-4F15-8241-0A48A2E46C63}" srcOrd="0" destOrd="0" presId="urn:microsoft.com/office/officeart/2005/8/layout/pyramid2"/>
    <dgm:cxn modelId="{F0458811-4D16-404D-AA4D-99AA32829B64}" type="presOf" srcId="{7C656362-070F-4FED-A388-D1935AD22810}" destId="{5104A647-00AE-49AC-9E17-F7E1F23F9622}" srcOrd="0" destOrd="0" presId="urn:microsoft.com/office/officeart/2005/8/layout/pyramid2"/>
    <dgm:cxn modelId="{7E12CB2D-7B91-402E-8E9A-77C2F9E6AB77}" type="presOf" srcId="{99D56842-25E9-4906-BB74-BB9CE63DBBBD}" destId="{93C8C867-CD0C-4C1B-B31B-A2756392DC02}" srcOrd="0" destOrd="0" presId="urn:microsoft.com/office/officeart/2005/8/layout/pyramid2"/>
    <dgm:cxn modelId="{6B3183E5-2338-4FC6-8286-DC51CBEC59FD}" type="presOf" srcId="{1EE17DE8-AE38-499D-9EF6-EEAFDFF9517E}" destId="{E7CCCD41-B8C7-42BB-B5C0-B26C3876328D}" srcOrd="0" destOrd="0" presId="urn:microsoft.com/office/officeart/2005/8/layout/pyramid2"/>
    <dgm:cxn modelId="{E04C2C8E-5EEE-426B-ACFD-0D663AE99AA2}" type="presParOf" srcId="{5104A647-00AE-49AC-9E17-F7E1F23F9622}" destId="{46A636C1-7C8A-4C89-8828-335CB5EE074C}" srcOrd="0" destOrd="0" presId="urn:microsoft.com/office/officeart/2005/8/layout/pyramid2"/>
    <dgm:cxn modelId="{6CB43AA8-4096-4978-ACD8-4EDC553795F7}" type="presParOf" srcId="{5104A647-00AE-49AC-9E17-F7E1F23F9622}" destId="{78FA8502-4C5D-4F81-BCC3-AD5F3E74A930}" srcOrd="1" destOrd="0" presId="urn:microsoft.com/office/officeart/2005/8/layout/pyramid2"/>
    <dgm:cxn modelId="{F4E9A4EB-900C-4CC1-88F2-0B43A1FF57D0}" type="presParOf" srcId="{78FA8502-4C5D-4F81-BCC3-AD5F3E74A930}" destId="{93C8C867-CD0C-4C1B-B31B-A2756392DC02}" srcOrd="0" destOrd="0" presId="urn:microsoft.com/office/officeart/2005/8/layout/pyramid2"/>
    <dgm:cxn modelId="{0975E1C8-A472-4CED-9A08-3F95B63FB650}" type="presParOf" srcId="{78FA8502-4C5D-4F81-BCC3-AD5F3E74A930}" destId="{D1DE30D8-9FF1-46AF-92F7-E4241A7F9347}" srcOrd="1" destOrd="0" presId="urn:microsoft.com/office/officeart/2005/8/layout/pyramid2"/>
    <dgm:cxn modelId="{B376E762-152A-4424-AA7B-27D408FFB194}" type="presParOf" srcId="{78FA8502-4C5D-4F81-BCC3-AD5F3E74A930}" destId="{B815BEB1-37B5-4F15-8241-0A48A2E46C63}" srcOrd="2" destOrd="0" presId="urn:microsoft.com/office/officeart/2005/8/layout/pyramid2"/>
    <dgm:cxn modelId="{CF901536-297A-4478-9B18-9C653E93EE12}" type="presParOf" srcId="{78FA8502-4C5D-4F81-BCC3-AD5F3E74A930}" destId="{FC247621-89E1-480C-8692-11AF20988339}" srcOrd="3" destOrd="0" presId="urn:microsoft.com/office/officeart/2005/8/layout/pyramid2"/>
    <dgm:cxn modelId="{AFCD8BC8-DEA1-4EB7-A21A-FEECC749A03D}" type="presParOf" srcId="{78FA8502-4C5D-4F81-BCC3-AD5F3E74A930}" destId="{41881A3A-ED01-4DD7-870F-A298407BBAAA}" srcOrd="4" destOrd="0" presId="urn:microsoft.com/office/officeart/2005/8/layout/pyramid2"/>
    <dgm:cxn modelId="{E7DC6505-798B-4380-95FF-69D4A300D074}" type="presParOf" srcId="{78FA8502-4C5D-4F81-BCC3-AD5F3E74A930}" destId="{24F741C1-EA22-4188-ADB6-B3766B20EDF4}" srcOrd="5" destOrd="0" presId="urn:microsoft.com/office/officeart/2005/8/layout/pyramid2"/>
    <dgm:cxn modelId="{E8CF4966-1056-4B2F-A5DA-274F864A69D0}" type="presParOf" srcId="{78FA8502-4C5D-4F81-BCC3-AD5F3E74A930}" destId="{E7CCCD41-B8C7-42BB-B5C0-B26C3876328D}" srcOrd="6" destOrd="0" presId="urn:microsoft.com/office/officeart/2005/8/layout/pyramid2"/>
    <dgm:cxn modelId="{5CF99194-EEA6-431A-8FA2-5B4B99A44BDE}" type="presParOf" srcId="{78FA8502-4C5D-4F81-BCC3-AD5F3E74A930}" destId="{8C946D1B-E541-4C9C-BF34-2A70EF24BDC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656362-070F-4FED-A388-D1935AD2281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9D56842-25E9-4906-BB74-BB9CE63DBBBD}">
      <dgm:prSet custT="1"/>
      <dgm:spPr/>
      <dgm:t>
        <a:bodyPr/>
        <a:lstStyle/>
        <a:p>
          <a:pPr rtl="0"/>
          <a:r>
            <a:rPr lang="cs-CZ" sz="2800" b="1" u="sng" dirty="0" smtClean="0"/>
            <a:t>Charles Montesquieu</a:t>
          </a:r>
          <a:endParaRPr lang="cs-CZ" sz="2800" dirty="0"/>
        </a:p>
      </dgm:t>
    </dgm:pt>
    <dgm:pt modelId="{833A88F5-043E-4E3D-91B4-A6489A52B9FC}" type="parTrans" cxnId="{5749836D-8238-4489-8B80-1425B7980376}">
      <dgm:prSet/>
      <dgm:spPr/>
      <dgm:t>
        <a:bodyPr/>
        <a:lstStyle/>
        <a:p>
          <a:endParaRPr lang="cs-CZ"/>
        </a:p>
      </dgm:t>
    </dgm:pt>
    <dgm:pt modelId="{9D08B17A-D2AF-4762-A9D5-5461304E7255}" type="sibTrans" cxnId="{5749836D-8238-4489-8B80-1425B7980376}">
      <dgm:prSet/>
      <dgm:spPr/>
      <dgm:t>
        <a:bodyPr/>
        <a:lstStyle/>
        <a:p>
          <a:endParaRPr lang="cs-CZ"/>
        </a:p>
      </dgm:t>
    </dgm:pt>
    <dgm:pt modelId="{36B81A77-E312-420A-92C0-D62DCA115CA0}">
      <dgm:prSet custT="1"/>
      <dgm:spPr/>
      <dgm:t>
        <a:bodyPr/>
        <a:lstStyle/>
        <a:p>
          <a:r>
            <a:rPr lang="cs-CZ" sz="2800" b="1" u="sng" dirty="0" smtClean="0"/>
            <a:t>Voltaire</a:t>
          </a:r>
          <a:endParaRPr lang="cs-CZ" sz="2800" dirty="0"/>
        </a:p>
      </dgm:t>
    </dgm:pt>
    <dgm:pt modelId="{A617A444-BE20-4676-BDF0-8A60FFEDB569}" type="parTrans" cxnId="{46AF7830-9BCF-4DC6-8331-9D2363EFA05E}">
      <dgm:prSet/>
      <dgm:spPr/>
      <dgm:t>
        <a:bodyPr/>
        <a:lstStyle/>
        <a:p>
          <a:endParaRPr lang="cs-CZ"/>
        </a:p>
      </dgm:t>
    </dgm:pt>
    <dgm:pt modelId="{FA51C4DE-CCE0-4778-AB80-00619F455105}" type="sibTrans" cxnId="{46AF7830-9BCF-4DC6-8331-9D2363EFA05E}">
      <dgm:prSet/>
      <dgm:spPr/>
      <dgm:t>
        <a:bodyPr/>
        <a:lstStyle/>
        <a:p>
          <a:endParaRPr lang="cs-CZ"/>
        </a:p>
      </dgm:t>
    </dgm:pt>
    <dgm:pt modelId="{877B02EB-5540-4C36-9745-592555350357}">
      <dgm:prSet custT="1"/>
      <dgm:spPr/>
      <dgm:t>
        <a:bodyPr/>
        <a:lstStyle/>
        <a:p>
          <a:r>
            <a:rPr lang="cs-CZ" sz="2800" b="1" u="sng" dirty="0" smtClean="0"/>
            <a:t>Jean Jacques Rousseau</a:t>
          </a:r>
          <a:endParaRPr lang="cs-CZ" sz="2800" dirty="0"/>
        </a:p>
      </dgm:t>
    </dgm:pt>
    <dgm:pt modelId="{0A79F162-F8BF-4F76-AC1B-86CEFC16B4F9}" type="parTrans" cxnId="{0CE0434B-7492-40DC-BE7B-9330B123DC74}">
      <dgm:prSet/>
      <dgm:spPr/>
      <dgm:t>
        <a:bodyPr/>
        <a:lstStyle/>
        <a:p>
          <a:endParaRPr lang="cs-CZ"/>
        </a:p>
      </dgm:t>
    </dgm:pt>
    <dgm:pt modelId="{6F101ED3-7EAE-428A-9AB6-7C6DD54D7441}" type="sibTrans" cxnId="{0CE0434B-7492-40DC-BE7B-9330B123DC74}">
      <dgm:prSet/>
      <dgm:spPr/>
      <dgm:t>
        <a:bodyPr/>
        <a:lstStyle/>
        <a:p>
          <a:endParaRPr lang="cs-CZ"/>
        </a:p>
      </dgm:t>
    </dgm:pt>
    <dgm:pt modelId="{42286FA3-F5A0-4D0E-8A34-330CE3369D3D}">
      <dgm:prSet custT="1"/>
      <dgm:spPr/>
      <dgm:t>
        <a:bodyPr/>
        <a:lstStyle/>
        <a:p>
          <a:r>
            <a:rPr lang="cs-CZ" sz="2800" b="1" dirty="0" smtClean="0"/>
            <a:t>La Mettrie</a:t>
          </a:r>
          <a:r>
            <a:rPr lang="cs-CZ" sz="2800" dirty="0" smtClean="0"/>
            <a:t> </a:t>
          </a:r>
          <a:endParaRPr lang="cs-CZ" sz="2800" dirty="0"/>
        </a:p>
      </dgm:t>
    </dgm:pt>
    <dgm:pt modelId="{05F57E01-D1DC-4C2F-8897-B64AFA8C2F0A}" type="parTrans" cxnId="{28CF4847-D2AF-429F-9E18-E857614AA368}">
      <dgm:prSet/>
      <dgm:spPr/>
      <dgm:t>
        <a:bodyPr/>
        <a:lstStyle/>
        <a:p>
          <a:endParaRPr lang="cs-CZ"/>
        </a:p>
      </dgm:t>
    </dgm:pt>
    <dgm:pt modelId="{195F4DAB-4008-48D8-93D9-6CE00664296B}" type="sibTrans" cxnId="{28CF4847-D2AF-429F-9E18-E857614AA368}">
      <dgm:prSet/>
      <dgm:spPr/>
      <dgm:t>
        <a:bodyPr/>
        <a:lstStyle/>
        <a:p>
          <a:endParaRPr lang="cs-CZ"/>
        </a:p>
      </dgm:t>
    </dgm:pt>
    <dgm:pt modelId="{17F40D84-5983-4CC6-A7C1-DD703E30EDCC}">
      <dgm:prSet custT="1"/>
      <dgm:spPr/>
      <dgm:t>
        <a:bodyPr/>
        <a:lstStyle/>
        <a:p>
          <a:r>
            <a:rPr lang="cs-CZ" sz="2800" b="1" dirty="0" smtClean="0"/>
            <a:t>DENIS DIDEROT</a:t>
          </a:r>
          <a:r>
            <a:rPr lang="cs-CZ" sz="2800" dirty="0" smtClean="0"/>
            <a:t> </a:t>
          </a:r>
          <a:endParaRPr lang="cs-CZ" sz="2800" dirty="0"/>
        </a:p>
      </dgm:t>
    </dgm:pt>
    <dgm:pt modelId="{0880795E-1C67-45FA-9DB2-6425BFC64657}" type="parTrans" cxnId="{9A4DCFC5-64F4-4E18-A8B6-E1E88BECC69A}">
      <dgm:prSet/>
      <dgm:spPr/>
      <dgm:t>
        <a:bodyPr/>
        <a:lstStyle/>
        <a:p>
          <a:endParaRPr lang="cs-CZ"/>
        </a:p>
      </dgm:t>
    </dgm:pt>
    <dgm:pt modelId="{43949DDF-6A39-462F-9663-FD89C701592C}" type="sibTrans" cxnId="{9A4DCFC5-64F4-4E18-A8B6-E1E88BECC69A}">
      <dgm:prSet/>
      <dgm:spPr/>
      <dgm:t>
        <a:bodyPr/>
        <a:lstStyle/>
        <a:p>
          <a:endParaRPr lang="cs-CZ"/>
        </a:p>
      </dgm:t>
    </dgm:pt>
    <dgm:pt modelId="{5104A647-00AE-49AC-9E17-F7E1F23F9622}" type="pres">
      <dgm:prSet presAssocID="{7C656362-070F-4FED-A388-D1935AD2281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46A636C1-7C8A-4C89-8828-335CB5EE074C}" type="pres">
      <dgm:prSet presAssocID="{7C656362-070F-4FED-A388-D1935AD22810}" presName="pyramid" presStyleLbl="node1" presStyleIdx="0" presStyleCnt="1"/>
      <dgm:spPr/>
    </dgm:pt>
    <dgm:pt modelId="{78FA8502-4C5D-4F81-BCC3-AD5F3E74A930}" type="pres">
      <dgm:prSet presAssocID="{7C656362-070F-4FED-A388-D1935AD22810}" presName="theList" presStyleCnt="0"/>
      <dgm:spPr/>
    </dgm:pt>
    <dgm:pt modelId="{93C8C867-CD0C-4C1B-B31B-A2756392DC02}" type="pres">
      <dgm:prSet presAssocID="{99D56842-25E9-4906-BB74-BB9CE63DBBBD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DE30D8-9FF1-46AF-92F7-E4241A7F9347}" type="pres">
      <dgm:prSet presAssocID="{99D56842-25E9-4906-BB74-BB9CE63DBBBD}" presName="aSpace" presStyleCnt="0"/>
      <dgm:spPr/>
    </dgm:pt>
    <dgm:pt modelId="{3BEC7D3F-51D4-4D81-9A80-EB2F585CCA40}" type="pres">
      <dgm:prSet presAssocID="{36B81A77-E312-420A-92C0-D62DCA115CA0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C286BD-6850-4D67-9E88-96919484890B}" type="pres">
      <dgm:prSet presAssocID="{36B81A77-E312-420A-92C0-D62DCA115CA0}" presName="aSpace" presStyleCnt="0"/>
      <dgm:spPr/>
    </dgm:pt>
    <dgm:pt modelId="{3B068EBE-B1E6-485E-ACCC-30668E235487}" type="pres">
      <dgm:prSet presAssocID="{877B02EB-5540-4C36-9745-592555350357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70CDB-CF5F-493B-9F59-21B44B6963C0}" type="pres">
      <dgm:prSet presAssocID="{877B02EB-5540-4C36-9745-592555350357}" presName="aSpace" presStyleCnt="0"/>
      <dgm:spPr/>
    </dgm:pt>
    <dgm:pt modelId="{F960B367-19EB-489A-8F4A-F41B8EC02658}" type="pres">
      <dgm:prSet presAssocID="{42286FA3-F5A0-4D0E-8A34-330CE3369D3D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39CD07-FED9-43DC-A1F3-B2A6A09E9437}" type="pres">
      <dgm:prSet presAssocID="{42286FA3-F5A0-4D0E-8A34-330CE3369D3D}" presName="aSpace" presStyleCnt="0"/>
      <dgm:spPr/>
    </dgm:pt>
    <dgm:pt modelId="{76476F93-6549-4263-8AA6-906711E4B4E6}" type="pres">
      <dgm:prSet presAssocID="{17F40D84-5983-4CC6-A7C1-DD703E30EDCC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02E6E9-22F9-4BF4-80A0-68FF38FBF562}" type="pres">
      <dgm:prSet presAssocID="{17F40D84-5983-4CC6-A7C1-DD703E30EDCC}" presName="aSpace" presStyleCnt="0"/>
      <dgm:spPr/>
    </dgm:pt>
  </dgm:ptLst>
  <dgm:cxnLst>
    <dgm:cxn modelId="{9A4DCFC5-64F4-4E18-A8B6-E1E88BECC69A}" srcId="{7C656362-070F-4FED-A388-D1935AD22810}" destId="{17F40D84-5983-4CC6-A7C1-DD703E30EDCC}" srcOrd="4" destOrd="0" parTransId="{0880795E-1C67-45FA-9DB2-6425BFC64657}" sibTransId="{43949DDF-6A39-462F-9663-FD89C701592C}"/>
    <dgm:cxn modelId="{46AF7830-9BCF-4DC6-8331-9D2363EFA05E}" srcId="{7C656362-070F-4FED-A388-D1935AD22810}" destId="{36B81A77-E312-420A-92C0-D62DCA115CA0}" srcOrd="1" destOrd="0" parTransId="{A617A444-BE20-4676-BDF0-8A60FFEDB569}" sibTransId="{FA51C4DE-CCE0-4778-AB80-00619F455105}"/>
    <dgm:cxn modelId="{5D6D391A-31D3-4421-9794-E8A619A1975A}" type="presOf" srcId="{36B81A77-E312-420A-92C0-D62DCA115CA0}" destId="{3BEC7D3F-51D4-4D81-9A80-EB2F585CCA40}" srcOrd="0" destOrd="0" presId="urn:microsoft.com/office/officeart/2005/8/layout/pyramid2"/>
    <dgm:cxn modelId="{28CF4847-D2AF-429F-9E18-E857614AA368}" srcId="{7C656362-070F-4FED-A388-D1935AD22810}" destId="{42286FA3-F5A0-4D0E-8A34-330CE3369D3D}" srcOrd="3" destOrd="0" parTransId="{05F57E01-D1DC-4C2F-8897-B64AFA8C2F0A}" sibTransId="{195F4DAB-4008-48D8-93D9-6CE00664296B}"/>
    <dgm:cxn modelId="{0CE0434B-7492-40DC-BE7B-9330B123DC74}" srcId="{7C656362-070F-4FED-A388-D1935AD22810}" destId="{877B02EB-5540-4C36-9745-592555350357}" srcOrd="2" destOrd="0" parTransId="{0A79F162-F8BF-4F76-AC1B-86CEFC16B4F9}" sibTransId="{6F101ED3-7EAE-428A-9AB6-7C6DD54D7441}"/>
    <dgm:cxn modelId="{72D8FD14-90EC-4021-86F0-0974532A80B9}" type="presOf" srcId="{877B02EB-5540-4C36-9745-592555350357}" destId="{3B068EBE-B1E6-485E-ACCC-30668E235487}" srcOrd="0" destOrd="0" presId="urn:microsoft.com/office/officeart/2005/8/layout/pyramid2"/>
    <dgm:cxn modelId="{5749836D-8238-4489-8B80-1425B7980376}" srcId="{7C656362-070F-4FED-A388-D1935AD22810}" destId="{99D56842-25E9-4906-BB74-BB9CE63DBBBD}" srcOrd="0" destOrd="0" parTransId="{833A88F5-043E-4E3D-91B4-A6489A52B9FC}" sibTransId="{9D08B17A-D2AF-4762-A9D5-5461304E7255}"/>
    <dgm:cxn modelId="{BD7BE6ED-ABAE-474B-8AAA-BCF395DDC60D}" type="presOf" srcId="{42286FA3-F5A0-4D0E-8A34-330CE3369D3D}" destId="{F960B367-19EB-489A-8F4A-F41B8EC02658}" srcOrd="0" destOrd="0" presId="urn:microsoft.com/office/officeart/2005/8/layout/pyramid2"/>
    <dgm:cxn modelId="{4804EA27-E11F-4297-A5EF-A4758904C57A}" type="presOf" srcId="{7C656362-070F-4FED-A388-D1935AD22810}" destId="{5104A647-00AE-49AC-9E17-F7E1F23F9622}" srcOrd="0" destOrd="0" presId="urn:microsoft.com/office/officeart/2005/8/layout/pyramid2"/>
    <dgm:cxn modelId="{0513CBA6-7A67-43F2-A9B9-C182F6A0437D}" type="presOf" srcId="{99D56842-25E9-4906-BB74-BB9CE63DBBBD}" destId="{93C8C867-CD0C-4C1B-B31B-A2756392DC02}" srcOrd="0" destOrd="0" presId="urn:microsoft.com/office/officeart/2005/8/layout/pyramid2"/>
    <dgm:cxn modelId="{16C93085-925A-4638-A01F-216313AC75E0}" type="presOf" srcId="{17F40D84-5983-4CC6-A7C1-DD703E30EDCC}" destId="{76476F93-6549-4263-8AA6-906711E4B4E6}" srcOrd="0" destOrd="0" presId="urn:microsoft.com/office/officeart/2005/8/layout/pyramid2"/>
    <dgm:cxn modelId="{B44E09DA-756C-4E3E-90BC-9E21F28F8738}" type="presParOf" srcId="{5104A647-00AE-49AC-9E17-F7E1F23F9622}" destId="{46A636C1-7C8A-4C89-8828-335CB5EE074C}" srcOrd="0" destOrd="0" presId="urn:microsoft.com/office/officeart/2005/8/layout/pyramid2"/>
    <dgm:cxn modelId="{1564D114-96F2-4115-8A28-666CB6004B26}" type="presParOf" srcId="{5104A647-00AE-49AC-9E17-F7E1F23F9622}" destId="{78FA8502-4C5D-4F81-BCC3-AD5F3E74A930}" srcOrd="1" destOrd="0" presId="urn:microsoft.com/office/officeart/2005/8/layout/pyramid2"/>
    <dgm:cxn modelId="{7373F645-20AB-4C5A-B04D-B5C18C8CD074}" type="presParOf" srcId="{78FA8502-4C5D-4F81-BCC3-AD5F3E74A930}" destId="{93C8C867-CD0C-4C1B-B31B-A2756392DC02}" srcOrd="0" destOrd="0" presId="urn:microsoft.com/office/officeart/2005/8/layout/pyramid2"/>
    <dgm:cxn modelId="{223A26AE-C7E1-49FA-9CCD-41761615407A}" type="presParOf" srcId="{78FA8502-4C5D-4F81-BCC3-AD5F3E74A930}" destId="{D1DE30D8-9FF1-46AF-92F7-E4241A7F9347}" srcOrd="1" destOrd="0" presId="urn:microsoft.com/office/officeart/2005/8/layout/pyramid2"/>
    <dgm:cxn modelId="{12E01230-41D8-4151-82BA-23F7202824A5}" type="presParOf" srcId="{78FA8502-4C5D-4F81-BCC3-AD5F3E74A930}" destId="{3BEC7D3F-51D4-4D81-9A80-EB2F585CCA40}" srcOrd="2" destOrd="0" presId="urn:microsoft.com/office/officeart/2005/8/layout/pyramid2"/>
    <dgm:cxn modelId="{E4BBDD34-FA1B-45D5-96CB-5B796643D7F3}" type="presParOf" srcId="{78FA8502-4C5D-4F81-BCC3-AD5F3E74A930}" destId="{8EC286BD-6850-4D67-9E88-96919484890B}" srcOrd="3" destOrd="0" presId="urn:microsoft.com/office/officeart/2005/8/layout/pyramid2"/>
    <dgm:cxn modelId="{ACCB33C6-F23C-4FF2-8E47-7DDC4222C1B2}" type="presParOf" srcId="{78FA8502-4C5D-4F81-BCC3-AD5F3E74A930}" destId="{3B068EBE-B1E6-485E-ACCC-30668E235487}" srcOrd="4" destOrd="0" presId="urn:microsoft.com/office/officeart/2005/8/layout/pyramid2"/>
    <dgm:cxn modelId="{6DF40F18-9E8A-4EE0-86B9-13282E530E49}" type="presParOf" srcId="{78FA8502-4C5D-4F81-BCC3-AD5F3E74A930}" destId="{76D70CDB-CF5F-493B-9F59-21B44B6963C0}" srcOrd="5" destOrd="0" presId="urn:microsoft.com/office/officeart/2005/8/layout/pyramid2"/>
    <dgm:cxn modelId="{FB3AA112-471D-41DF-A15E-FA77D4C3C0B8}" type="presParOf" srcId="{78FA8502-4C5D-4F81-BCC3-AD5F3E74A930}" destId="{F960B367-19EB-489A-8F4A-F41B8EC02658}" srcOrd="6" destOrd="0" presId="urn:microsoft.com/office/officeart/2005/8/layout/pyramid2"/>
    <dgm:cxn modelId="{DBEA7DB1-0D81-4A0B-A4D5-588C9238619A}" type="presParOf" srcId="{78FA8502-4C5D-4F81-BCC3-AD5F3E74A930}" destId="{3F39CD07-FED9-43DC-A1F3-B2A6A09E9437}" srcOrd="7" destOrd="0" presId="urn:microsoft.com/office/officeart/2005/8/layout/pyramid2"/>
    <dgm:cxn modelId="{F100940E-D4F1-42F7-87A4-81CF9D37A667}" type="presParOf" srcId="{78FA8502-4C5D-4F81-BCC3-AD5F3E74A930}" destId="{76476F93-6549-4263-8AA6-906711E4B4E6}" srcOrd="8" destOrd="0" presId="urn:microsoft.com/office/officeart/2005/8/layout/pyramid2"/>
    <dgm:cxn modelId="{3FCDEF12-FBEC-4A6A-BE8F-E786F59B9510}" type="presParOf" srcId="{78FA8502-4C5D-4F81-BCC3-AD5F3E74A930}" destId="{D202E6E9-22F9-4BF4-80A0-68FF38FBF56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6D5261-E4FD-478E-B61B-9F98D72AC5E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228B53C-AF55-408A-AC00-1DFF4B9002C0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accent4">
                  <a:lumMod val="10000"/>
                </a:schemeClr>
              </a:solidFill>
            </a:rPr>
            <a:t>Preferuje</a:t>
          </a:r>
          <a:r>
            <a:rPr lang="de-DE" sz="2400" b="1" dirty="0" smtClean="0">
              <a:solidFill>
                <a:schemeClr val="accent4">
                  <a:lumMod val="10000"/>
                </a:schemeClr>
              </a:solidFill>
            </a:rPr>
            <a:t> rozumové poznání před náboženským</a:t>
          </a:r>
          <a:endParaRPr lang="cs-CZ" sz="2400" b="1" dirty="0">
            <a:solidFill>
              <a:schemeClr val="accent4">
                <a:lumMod val="10000"/>
              </a:schemeClr>
            </a:solidFill>
          </a:endParaRPr>
        </a:p>
      </dgm:t>
    </dgm:pt>
    <dgm:pt modelId="{B8CA19E4-DBED-4C66-93A6-FA8BE59003CA}" type="parTrans" cxnId="{2E6BFC0C-B56A-4BB0-9736-A74D901FA0BD}">
      <dgm:prSet/>
      <dgm:spPr/>
      <dgm:t>
        <a:bodyPr/>
        <a:lstStyle/>
        <a:p>
          <a:endParaRPr lang="cs-CZ"/>
        </a:p>
      </dgm:t>
    </dgm:pt>
    <dgm:pt modelId="{97B3ADF0-0E38-486B-8BB4-057745B179BE}" type="sibTrans" cxnId="{2E6BFC0C-B56A-4BB0-9736-A74D901FA0BD}">
      <dgm:prSet/>
      <dgm:spPr/>
      <dgm:t>
        <a:bodyPr/>
        <a:lstStyle/>
        <a:p>
          <a:endParaRPr lang="cs-CZ"/>
        </a:p>
      </dgm:t>
    </dgm:pt>
    <dgm:pt modelId="{5C79EBB3-4A34-40CF-9A79-6C5C56678965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accent4">
                  <a:lumMod val="10000"/>
                </a:schemeClr>
              </a:solidFill>
            </a:rPr>
            <a:t>Emancipace neprivilegovaných tříd</a:t>
          </a:r>
          <a:endParaRPr lang="cs-CZ" sz="2400" b="1" dirty="0">
            <a:solidFill>
              <a:schemeClr val="accent4">
                <a:lumMod val="10000"/>
              </a:schemeClr>
            </a:solidFill>
          </a:endParaRPr>
        </a:p>
      </dgm:t>
    </dgm:pt>
    <dgm:pt modelId="{00E0726E-4EEE-447D-A4F0-87533D49D989}" type="parTrans" cxnId="{6C44CFAD-3EE9-4388-8413-1C4937587E54}">
      <dgm:prSet/>
      <dgm:spPr/>
      <dgm:t>
        <a:bodyPr/>
        <a:lstStyle/>
        <a:p>
          <a:endParaRPr lang="cs-CZ"/>
        </a:p>
      </dgm:t>
    </dgm:pt>
    <dgm:pt modelId="{116F6871-B142-4DE6-8530-FC57C00FD294}" type="sibTrans" cxnId="{6C44CFAD-3EE9-4388-8413-1C4937587E54}">
      <dgm:prSet/>
      <dgm:spPr/>
      <dgm:t>
        <a:bodyPr/>
        <a:lstStyle/>
        <a:p>
          <a:endParaRPr lang="cs-CZ"/>
        </a:p>
      </dgm:t>
    </dgm:pt>
    <dgm:pt modelId="{D28B4143-16EE-46B5-9EE2-B63199580A5C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accent4">
                  <a:lumMod val="10000"/>
                </a:schemeClr>
              </a:solidFill>
            </a:rPr>
            <a:t>“Vědění je moc” </a:t>
          </a:r>
          <a:endParaRPr lang="cs-CZ" sz="2400" b="1" dirty="0">
            <a:solidFill>
              <a:schemeClr val="accent4">
                <a:lumMod val="10000"/>
              </a:schemeClr>
            </a:solidFill>
          </a:endParaRPr>
        </a:p>
      </dgm:t>
    </dgm:pt>
    <dgm:pt modelId="{1A750A8B-7E18-4B93-A1C7-AB0D3CCC58DC}" type="parTrans" cxnId="{41830FC5-1817-493C-8C9B-E06A84731442}">
      <dgm:prSet/>
      <dgm:spPr/>
      <dgm:t>
        <a:bodyPr/>
        <a:lstStyle/>
        <a:p>
          <a:endParaRPr lang="cs-CZ"/>
        </a:p>
      </dgm:t>
    </dgm:pt>
    <dgm:pt modelId="{08B7FFC5-A883-4682-8348-30608C7AF26D}" type="sibTrans" cxnId="{41830FC5-1817-493C-8C9B-E06A84731442}">
      <dgm:prSet/>
      <dgm:spPr/>
      <dgm:t>
        <a:bodyPr/>
        <a:lstStyle/>
        <a:p>
          <a:endParaRPr lang="cs-CZ"/>
        </a:p>
      </dgm:t>
    </dgm:pt>
    <dgm:pt modelId="{27679011-0F8D-41DF-8808-AA8479EA59D9}" type="pres">
      <dgm:prSet presAssocID="{1C6D5261-E4FD-478E-B61B-9F98D72AC5E4}" presName="arrowDiagram" presStyleCnt="0">
        <dgm:presLayoutVars>
          <dgm:chMax val="5"/>
          <dgm:dir/>
          <dgm:resizeHandles val="exact"/>
        </dgm:presLayoutVars>
      </dgm:prSet>
      <dgm:spPr/>
    </dgm:pt>
    <dgm:pt modelId="{A889C49D-7006-4E24-BC53-E423389A7C3B}" type="pres">
      <dgm:prSet presAssocID="{1C6D5261-E4FD-478E-B61B-9F98D72AC5E4}" presName="arrow" presStyleLbl="bgShp" presStyleIdx="0" presStyleCnt="1" custScaleX="92345" custScaleY="90811"/>
      <dgm:spPr>
        <a:prstGeom prst="flowChartProcess">
          <a:avLst/>
        </a:prstGeom>
      </dgm:spPr>
    </dgm:pt>
    <dgm:pt modelId="{8D7F7FDF-0EF4-4B37-9719-185E405D93EF}" type="pres">
      <dgm:prSet presAssocID="{1C6D5261-E4FD-478E-B61B-9F98D72AC5E4}" presName="arrowDiagram3" presStyleCnt="0"/>
      <dgm:spPr/>
    </dgm:pt>
    <dgm:pt modelId="{B118E181-61ED-4E21-919B-5D30AC2CAECF}" type="pres">
      <dgm:prSet presAssocID="{B228B53C-AF55-408A-AC00-1DFF4B9002C0}" presName="bullet3a" presStyleLbl="node1" presStyleIdx="0" presStyleCnt="3"/>
      <dgm:spPr/>
    </dgm:pt>
    <dgm:pt modelId="{01F46980-A95E-42BE-A292-47A91303E533}" type="pres">
      <dgm:prSet presAssocID="{B228B53C-AF55-408A-AC00-1DFF4B9002C0}" presName="textBox3a" presStyleLbl="revTx" presStyleIdx="0" presStyleCnt="3" custScaleX="310406" custLinFactNeighborX="61544" custLinFactNeighborY="72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8037E8-AECF-4291-92B8-FB8F6D049648}" type="pres">
      <dgm:prSet presAssocID="{5C79EBB3-4A34-40CF-9A79-6C5C56678965}" presName="bullet3b" presStyleLbl="node1" presStyleIdx="1" presStyleCnt="3"/>
      <dgm:spPr/>
    </dgm:pt>
    <dgm:pt modelId="{FDDCCD5E-0347-4DB9-9536-D4D6B52ABC0A}" type="pres">
      <dgm:prSet presAssocID="{5C79EBB3-4A34-40CF-9A79-6C5C56678965}" presName="textBox3b" presStyleLbl="revTx" presStyleIdx="1" presStyleCnt="3" custScaleX="305920" custScaleY="69337" custLinFactNeighborX="28142" custLinFactNeighborY="-96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AAFEE1-96E7-4AFC-B549-6037A0DC0430}" type="pres">
      <dgm:prSet presAssocID="{D28B4143-16EE-46B5-9EE2-B63199580A5C}" presName="bullet3c" presStyleLbl="node1" presStyleIdx="2" presStyleCnt="3"/>
      <dgm:spPr/>
    </dgm:pt>
    <dgm:pt modelId="{D6AC9FD1-A908-4642-B08D-8DEAA74AD113}" type="pres">
      <dgm:prSet presAssocID="{D28B4143-16EE-46B5-9EE2-B63199580A5C}" presName="textBox3c" presStyleLbl="revTx" presStyleIdx="2" presStyleCnt="3" custScaleX="255486" custScaleY="75999" custLinFactNeighborX="11803" custLinFactNeighborY="-24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538EAC3-3F3C-474A-85A0-E1976C3797E5}" type="presOf" srcId="{1C6D5261-E4FD-478E-B61B-9F98D72AC5E4}" destId="{27679011-0F8D-41DF-8808-AA8479EA59D9}" srcOrd="0" destOrd="0" presId="urn:microsoft.com/office/officeart/2005/8/layout/arrow2"/>
    <dgm:cxn modelId="{C6BD5311-3F83-49D5-8A7D-0FE6B8B24236}" type="presOf" srcId="{B228B53C-AF55-408A-AC00-1DFF4B9002C0}" destId="{01F46980-A95E-42BE-A292-47A91303E533}" srcOrd="0" destOrd="0" presId="urn:microsoft.com/office/officeart/2005/8/layout/arrow2"/>
    <dgm:cxn modelId="{E0972297-B834-447E-A816-D1959EADA853}" type="presOf" srcId="{5C79EBB3-4A34-40CF-9A79-6C5C56678965}" destId="{FDDCCD5E-0347-4DB9-9536-D4D6B52ABC0A}" srcOrd="0" destOrd="0" presId="urn:microsoft.com/office/officeart/2005/8/layout/arrow2"/>
    <dgm:cxn modelId="{574C8650-8EBA-402A-947C-459F3E0E721E}" type="presOf" srcId="{D28B4143-16EE-46B5-9EE2-B63199580A5C}" destId="{D6AC9FD1-A908-4642-B08D-8DEAA74AD113}" srcOrd="0" destOrd="0" presId="urn:microsoft.com/office/officeart/2005/8/layout/arrow2"/>
    <dgm:cxn modelId="{6C44CFAD-3EE9-4388-8413-1C4937587E54}" srcId="{1C6D5261-E4FD-478E-B61B-9F98D72AC5E4}" destId="{5C79EBB3-4A34-40CF-9A79-6C5C56678965}" srcOrd="1" destOrd="0" parTransId="{00E0726E-4EEE-447D-A4F0-87533D49D989}" sibTransId="{116F6871-B142-4DE6-8530-FC57C00FD294}"/>
    <dgm:cxn modelId="{2E6BFC0C-B56A-4BB0-9736-A74D901FA0BD}" srcId="{1C6D5261-E4FD-478E-B61B-9F98D72AC5E4}" destId="{B228B53C-AF55-408A-AC00-1DFF4B9002C0}" srcOrd="0" destOrd="0" parTransId="{B8CA19E4-DBED-4C66-93A6-FA8BE59003CA}" sibTransId="{97B3ADF0-0E38-486B-8BB4-057745B179BE}"/>
    <dgm:cxn modelId="{41830FC5-1817-493C-8C9B-E06A84731442}" srcId="{1C6D5261-E4FD-478E-B61B-9F98D72AC5E4}" destId="{D28B4143-16EE-46B5-9EE2-B63199580A5C}" srcOrd="2" destOrd="0" parTransId="{1A750A8B-7E18-4B93-A1C7-AB0D3CCC58DC}" sibTransId="{08B7FFC5-A883-4682-8348-30608C7AF26D}"/>
    <dgm:cxn modelId="{058343BD-E877-4F93-B8A3-B5E638244E90}" type="presParOf" srcId="{27679011-0F8D-41DF-8808-AA8479EA59D9}" destId="{A889C49D-7006-4E24-BC53-E423389A7C3B}" srcOrd="0" destOrd="0" presId="urn:microsoft.com/office/officeart/2005/8/layout/arrow2"/>
    <dgm:cxn modelId="{34255C7C-4AFF-4E03-B85E-C974953FC66A}" type="presParOf" srcId="{27679011-0F8D-41DF-8808-AA8479EA59D9}" destId="{8D7F7FDF-0EF4-4B37-9719-185E405D93EF}" srcOrd="1" destOrd="0" presId="urn:microsoft.com/office/officeart/2005/8/layout/arrow2"/>
    <dgm:cxn modelId="{A6DB58B2-661C-41B8-89DC-FB8348214C33}" type="presParOf" srcId="{8D7F7FDF-0EF4-4B37-9719-185E405D93EF}" destId="{B118E181-61ED-4E21-919B-5D30AC2CAECF}" srcOrd="0" destOrd="0" presId="urn:microsoft.com/office/officeart/2005/8/layout/arrow2"/>
    <dgm:cxn modelId="{A4284CD1-1281-44DF-85D2-AE6B334C0E6B}" type="presParOf" srcId="{8D7F7FDF-0EF4-4B37-9719-185E405D93EF}" destId="{01F46980-A95E-42BE-A292-47A91303E533}" srcOrd="1" destOrd="0" presId="urn:microsoft.com/office/officeart/2005/8/layout/arrow2"/>
    <dgm:cxn modelId="{8AB0F44A-8F71-4EE7-991B-B4195966C959}" type="presParOf" srcId="{8D7F7FDF-0EF4-4B37-9719-185E405D93EF}" destId="{F68037E8-AECF-4291-92B8-FB8F6D049648}" srcOrd="2" destOrd="0" presId="urn:microsoft.com/office/officeart/2005/8/layout/arrow2"/>
    <dgm:cxn modelId="{4009990C-65DF-471B-AEB9-1F617E1B9D49}" type="presParOf" srcId="{8D7F7FDF-0EF4-4B37-9719-185E405D93EF}" destId="{FDDCCD5E-0347-4DB9-9536-D4D6B52ABC0A}" srcOrd="3" destOrd="0" presId="urn:microsoft.com/office/officeart/2005/8/layout/arrow2"/>
    <dgm:cxn modelId="{51A360CE-A8B0-4790-AACE-CDC65A4168AA}" type="presParOf" srcId="{8D7F7FDF-0EF4-4B37-9719-185E405D93EF}" destId="{F5AAFEE1-96E7-4AFC-B549-6037A0DC0430}" srcOrd="4" destOrd="0" presId="urn:microsoft.com/office/officeart/2005/8/layout/arrow2"/>
    <dgm:cxn modelId="{83B1D9C5-F8B5-4DC2-8334-DAD00B8BC0BC}" type="presParOf" srcId="{8D7F7FDF-0EF4-4B37-9719-185E405D93EF}" destId="{D6AC9FD1-A908-4642-B08D-8DEAA74AD11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6D5261-E4FD-478E-B61B-9F98D72AC5E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228B53C-AF55-408A-AC00-1DFF4B9002C0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accent4">
                  <a:lumMod val="10000"/>
                </a:schemeClr>
              </a:solidFill>
            </a:rPr>
            <a:t>antiklerikalismus</a:t>
          </a:r>
          <a:endParaRPr lang="cs-CZ" sz="2400" b="1" dirty="0">
            <a:solidFill>
              <a:schemeClr val="accent4">
                <a:lumMod val="10000"/>
              </a:schemeClr>
            </a:solidFill>
          </a:endParaRPr>
        </a:p>
      </dgm:t>
    </dgm:pt>
    <dgm:pt modelId="{B8CA19E4-DBED-4C66-93A6-FA8BE59003CA}" type="parTrans" cxnId="{2E6BFC0C-B56A-4BB0-9736-A74D901FA0BD}">
      <dgm:prSet/>
      <dgm:spPr/>
      <dgm:t>
        <a:bodyPr/>
        <a:lstStyle/>
        <a:p>
          <a:endParaRPr lang="cs-CZ"/>
        </a:p>
      </dgm:t>
    </dgm:pt>
    <dgm:pt modelId="{97B3ADF0-0E38-486B-8BB4-057745B179BE}" type="sibTrans" cxnId="{2E6BFC0C-B56A-4BB0-9736-A74D901FA0BD}">
      <dgm:prSet/>
      <dgm:spPr/>
      <dgm:t>
        <a:bodyPr/>
        <a:lstStyle/>
        <a:p>
          <a:endParaRPr lang="cs-CZ"/>
        </a:p>
      </dgm:t>
    </dgm:pt>
    <dgm:pt modelId="{81E223FD-BE76-4371-8797-B29256C74252}">
      <dgm:prSet custT="1"/>
      <dgm:spPr/>
      <dgm:t>
        <a:bodyPr/>
        <a:lstStyle/>
        <a:p>
          <a:r>
            <a:rPr lang="cs-CZ" sz="2400" b="1" dirty="0" smtClean="0">
              <a:solidFill>
                <a:schemeClr val="accent4">
                  <a:lumMod val="10000"/>
                </a:schemeClr>
              </a:solidFill>
            </a:rPr>
            <a:t>fyziokrati</a:t>
          </a:r>
          <a:endParaRPr lang="cs-CZ" sz="2400" b="1" dirty="0">
            <a:solidFill>
              <a:schemeClr val="accent4">
                <a:lumMod val="10000"/>
              </a:schemeClr>
            </a:solidFill>
          </a:endParaRPr>
        </a:p>
      </dgm:t>
    </dgm:pt>
    <dgm:pt modelId="{AA9816B8-068C-4325-952D-6964970D94CF}" type="parTrans" cxnId="{A67D054F-E507-44CE-A257-96197DE51ED3}">
      <dgm:prSet/>
      <dgm:spPr/>
      <dgm:t>
        <a:bodyPr/>
        <a:lstStyle/>
        <a:p>
          <a:endParaRPr lang="cs-CZ"/>
        </a:p>
      </dgm:t>
    </dgm:pt>
    <dgm:pt modelId="{A15B6DAF-8A2C-4B0E-A975-7F03C801F9BC}" type="sibTrans" cxnId="{A67D054F-E507-44CE-A257-96197DE51ED3}">
      <dgm:prSet/>
      <dgm:spPr/>
      <dgm:t>
        <a:bodyPr/>
        <a:lstStyle/>
        <a:p>
          <a:endParaRPr lang="cs-CZ"/>
        </a:p>
      </dgm:t>
    </dgm:pt>
    <dgm:pt modelId="{EDCA057A-BBE9-4FD7-B965-DF6B0C951140}">
      <dgm:prSet custT="1"/>
      <dgm:spPr/>
      <dgm:t>
        <a:bodyPr/>
        <a:lstStyle/>
        <a:p>
          <a:r>
            <a:rPr lang="cs-CZ" sz="2400" b="1" dirty="0" smtClean="0">
              <a:solidFill>
                <a:schemeClr val="accent4">
                  <a:lumMod val="10000"/>
                </a:schemeClr>
              </a:solidFill>
            </a:rPr>
            <a:t>kult rozumu</a:t>
          </a:r>
          <a:endParaRPr lang="cs-CZ" sz="2400" b="1" dirty="0">
            <a:solidFill>
              <a:schemeClr val="accent4">
                <a:lumMod val="10000"/>
              </a:schemeClr>
            </a:solidFill>
          </a:endParaRPr>
        </a:p>
      </dgm:t>
    </dgm:pt>
    <dgm:pt modelId="{450FD005-415B-4DD8-B555-BDE1C4741E0A}" type="parTrans" cxnId="{90CD6194-9CA1-4559-B237-1C2FA24D8F90}">
      <dgm:prSet/>
      <dgm:spPr/>
      <dgm:t>
        <a:bodyPr/>
        <a:lstStyle/>
        <a:p>
          <a:endParaRPr lang="cs-CZ"/>
        </a:p>
      </dgm:t>
    </dgm:pt>
    <dgm:pt modelId="{52A1B6AF-37A5-4990-B451-E70E0ABBBA05}" type="sibTrans" cxnId="{90CD6194-9CA1-4559-B237-1C2FA24D8F90}">
      <dgm:prSet/>
      <dgm:spPr/>
      <dgm:t>
        <a:bodyPr/>
        <a:lstStyle/>
        <a:p>
          <a:endParaRPr lang="cs-CZ"/>
        </a:p>
      </dgm:t>
    </dgm:pt>
    <dgm:pt modelId="{E76CDCF0-A1BE-4980-B649-A830D13071ED}">
      <dgm:prSet custT="1"/>
      <dgm:spPr/>
      <dgm:t>
        <a:bodyPr/>
        <a:lstStyle/>
        <a:p>
          <a:r>
            <a:rPr lang="cs-CZ" sz="2400" b="1" dirty="0" smtClean="0">
              <a:solidFill>
                <a:schemeClr val="accent4">
                  <a:lumMod val="10000"/>
                </a:schemeClr>
              </a:solidFill>
            </a:rPr>
            <a:t>idea pokroku</a:t>
          </a:r>
          <a:endParaRPr lang="cs-CZ" sz="2400" b="1" dirty="0">
            <a:solidFill>
              <a:schemeClr val="accent4">
                <a:lumMod val="10000"/>
              </a:schemeClr>
            </a:solidFill>
          </a:endParaRPr>
        </a:p>
      </dgm:t>
    </dgm:pt>
    <dgm:pt modelId="{E57B95D0-7D2C-49FF-AF19-DB24ED68FBF0}" type="parTrans" cxnId="{CC62DB5C-6D70-4694-A417-26C21BA60F51}">
      <dgm:prSet/>
      <dgm:spPr/>
      <dgm:t>
        <a:bodyPr/>
        <a:lstStyle/>
        <a:p>
          <a:endParaRPr lang="cs-CZ"/>
        </a:p>
      </dgm:t>
    </dgm:pt>
    <dgm:pt modelId="{A5AFA82F-A07D-4354-9943-6BE6AEFE57B5}" type="sibTrans" cxnId="{CC62DB5C-6D70-4694-A417-26C21BA60F51}">
      <dgm:prSet/>
      <dgm:spPr/>
      <dgm:t>
        <a:bodyPr/>
        <a:lstStyle/>
        <a:p>
          <a:endParaRPr lang="cs-CZ"/>
        </a:p>
      </dgm:t>
    </dgm:pt>
    <dgm:pt modelId="{27679011-0F8D-41DF-8808-AA8479EA59D9}" type="pres">
      <dgm:prSet presAssocID="{1C6D5261-E4FD-478E-B61B-9F98D72AC5E4}" presName="arrowDiagram" presStyleCnt="0">
        <dgm:presLayoutVars>
          <dgm:chMax val="5"/>
          <dgm:dir/>
          <dgm:resizeHandles val="exact"/>
        </dgm:presLayoutVars>
      </dgm:prSet>
      <dgm:spPr/>
    </dgm:pt>
    <dgm:pt modelId="{A889C49D-7006-4E24-BC53-E423389A7C3B}" type="pres">
      <dgm:prSet presAssocID="{1C6D5261-E4FD-478E-B61B-9F98D72AC5E4}" presName="arrow" presStyleLbl="bgShp" presStyleIdx="0" presStyleCnt="1"/>
      <dgm:spPr>
        <a:prstGeom prst="flowChartProcess">
          <a:avLst/>
        </a:prstGeom>
      </dgm:spPr>
    </dgm:pt>
    <dgm:pt modelId="{A6232189-CF64-428A-B6EA-9CA51AFCC6AB}" type="pres">
      <dgm:prSet presAssocID="{1C6D5261-E4FD-478E-B61B-9F98D72AC5E4}" presName="arrowDiagram4" presStyleCnt="0"/>
      <dgm:spPr/>
    </dgm:pt>
    <dgm:pt modelId="{9A32C620-EC4C-41B8-87ED-FF357B30F4A2}" type="pres">
      <dgm:prSet presAssocID="{B228B53C-AF55-408A-AC00-1DFF4B9002C0}" presName="bullet4a" presStyleLbl="node1" presStyleIdx="0" presStyleCnt="4"/>
      <dgm:spPr/>
    </dgm:pt>
    <dgm:pt modelId="{8071A654-B194-4358-91FD-D5CAA13D5314}" type="pres">
      <dgm:prSet presAssocID="{B228B53C-AF55-408A-AC00-1DFF4B9002C0}" presName="textBox4a" presStyleLbl="revTx" presStyleIdx="0" presStyleCnt="4" custScaleX="300106" custLinFactNeighborX="56040" custLinFactNeighborY="801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74CC5A-2A70-4BD5-A2E3-3744A5CDBA66}" type="pres">
      <dgm:prSet presAssocID="{81E223FD-BE76-4371-8797-B29256C74252}" presName="bullet4b" presStyleLbl="node1" presStyleIdx="1" presStyleCnt="4"/>
      <dgm:spPr/>
    </dgm:pt>
    <dgm:pt modelId="{7DFD836C-33DE-4BDA-A5A8-03BDB57D7962}" type="pres">
      <dgm:prSet presAssocID="{81E223FD-BE76-4371-8797-B29256C74252}" presName="textBox4b" presStyleLbl="revTx" presStyleIdx="1" presStyleCnt="4" custScaleX="230013" custLinFactNeighborX="20669" custLinFactNeighborY="793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8CA8A-FE6A-41FB-938C-A7CC653C6A7F}" type="pres">
      <dgm:prSet presAssocID="{E76CDCF0-A1BE-4980-B649-A830D13071ED}" presName="bullet4c" presStyleLbl="node1" presStyleIdx="2" presStyleCnt="4"/>
      <dgm:spPr/>
    </dgm:pt>
    <dgm:pt modelId="{806877F1-5AE3-49BF-8024-D05F7006B1A5}" type="pres">
      <dgm:prSet presAssocID="{E76CDCF0-A1BE-4980-B649-A830D13071ED}" presName="textBox4c" presStyleLbl="revTx" presStyleIdx="2" presStyleCnt="4" custScaleX="208117" custLinFactNeighborX="-2093" custLinFactNeighborY="626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4AA6EC-11CB-4259-9C47-9C5DB15724AD}" type="pres">
      <dgm:prSet presAssocID="{EDCA057A-BBE9-4FD7-B965-DF6B0C951140}" presName="bullet4d" presStyleLbl="node1" presStyleIdx="3" presStyleCnt="4" custLinFactNeighborX="-2963" custLinFactNeighborY="-6409"/>
      <dgm:spPr/>
    </dgm:pt>
    <dgm:pt modelId="{785E20AE-13BC-4513-903A-3A74D4290D9D}" type="pres">
      <dgm:prSet presAssocID="{EDCA057A-BBE9-4FD7-B965-DF6B0C951140}" presName="textBox4d" presStyleLbl="revTx" presStyleIdx="3" presStyleCnt="4" custScaleX="230013" custLinFactNeighborX="3672" custLinFactNeighborY="51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9572A8-22A9-4D35-A9CA-32E57073F5E5}" type="presOf" srcId="{B228B53C-AF55-408A-AC00-1DFF4B9002C0}" destId="{8071A654-B194-4358-91FD-D5CAA13D5314}" srcOrd="0" destOrd="0" presId="urn:microsoft.com/office/officeart/2005/8/layout/arrow2"/>
    <dgm:cxn modelId="{A75CAECA-98C4-4BE0-A161-D96E9F84065D}" type="presOf" srcId="{1C6D5261-E4FD-478E-B61B-9F98D72AC5E4}" destId="{27679011-0F8D-41DF-8808-AA8479EA59D9}" srcOrd="0" destOrd="0" presId="urn:microsoft.com/office/officeart/2005/8/layout/arrow2"/>
    <dgm:cxn modelId="{3F2C4E90-D8D4-453B-A2FE-2C7A557596C2}" type="presOf" srcId="{81E223FD-BE76-4371-8797-B29256C74252}" destId="{7DFD836C-33DE-4BDA-A5A8-03BDB57D7962}" srcOrd="0" destOrd="0" presId="urn:microsoft.com/office/officeart/2005/8/layout/arrow2"/>
    <dgm:cxn modelId="{CC62DB5C-6D70-4694-A417-26C21BA60F51}" srcId="{1C6D5261-E4FD-478E-B61B-9F98D72AC5E4}" destId="{E76CDCF0-A1BE-4980-B649-A830D13071ED}" srcOrd="2" destOrd="0" parTransId="{E57B95D0-7D2C-49FF-AF19-DB24ED68FBF0}" sibTransId="{A5AFA82F-A07D-4354-9943-6BE6AEFE57B5}"/>
    <dgm:cxn modelId="{90CD6194-9CA1-4559-B237-1C2FA24D8F90}" srcId="{1C6D5261-E4FD-478E-B61B-9F98D72AC5E4}" destId="{EDCA057A-BBE9-4FD7-B965-DF6B0C951140}" srcOrd="3" destOrd="0" parTransId="{450FD005-415B-4DD8-B555-BDE1C4741E0A}" sibTransId="{52A1B6AF-37A5-4990-B451-E70E0ABBBA05}"/>
    <dgm:cxn modelId="{A67D054F-E507-44CE-A257-96197DE51ED3}" srcId="{1C6D5261-E4FD-478E-B61B-9F98D72AC5E4}" destId="{81E223FD-BE76-4371-8797-B29256C74252}" srcOrd="1" destOrd="0" parTransId="{AA9816B8-068C-4325-952D-6964970D94CF}" sibTransId="{A15B6DAF-8A2C-4B0E-A975-7F03C801F9BC}"/>
    <dgm:cxn modelId="{99A1D12A-DD00-4608-8915-D8F5DC8F7D79}" type="presOf" srcId="{EDCA057A-BBE9-4FD7-B965-DF6B0C951140}" destId="{785E20AE-13BC-4513-903A-3A74D4290D9D}" srcOrd="0" destOrd="0" presId="urn:microsoft.com/office/officeart/2005/8/layout/arrow2"/>
    <dgm:cxn modelId="{A1A744E8-1028-4350-A074-2FF52452C7DF}" type="presOf" srcId="{E76CDCF0-A1BE-4980-B649-A830D13071ED}" destId="{806877F1-5AE3-49BF-8024-D05F7006B1A5}" srcOrd="0" destOrd="0" presId="urn:microsoft.com/office/officeart/2005/8/layout/arrow2"/>
    <dgm:cxn modelId="{2E6BFC0C-B56A-4BB0-9736-A74D901FA0BD}" srcId="{1C6D5261-E4FD-478E-B61B-9F98D72AC5E4}" destId="{B228B53C-AF55-408A-AC00-1DFF4B9002C0}" srcOrd="0" destOrd="0" parTransId="{B8CA19E4-DBED-4C66-93A6-FA8BE59003CA}" sibTransId="{97B3ADF0-0E38-486B-8BB4-057745B179BE}"/>
    <dgm:cxn modelId="{6D307BA2-B3E9-48C0-BA02-1ED46B86EB20}" type="presParOf" srcId="{27679011-0F8D-41DF-8808-AA8479EA59D9}" destId="{A889C49D-7006-4E24-BC53-E423389A7C3B}" srcOrd="0" destOrd="0" presId="urn:microsoft.com/office/officeart/2005/8/layout/arrow2"/>
    <dgm:cxn modelId="{76CEFA25-A6B8-43C0-B1C0-9BDB3FC6AAA4}" type="presParOf" srcId="{27679011-0F8D-41DF-8808-AA8479EA59D9}" destId="{A6232189-CF64-428A-B6EA-9CA51AFCC6AB}" srcOrd="1" destOrd="0" presId="urn:microsoft.com/office/officeart/2005/8/layout/arrow2"/>
    <dgm:cxn modelId="{64306E49-3A45-434C-9E3C-7C0B67892B91}" type="presParOf" srcId="{A6232189-CF64-428A-B6EA-9CA51AFCC6AB}" destId="{9A32C620-EC4C-41B8-87ED-FF357B30F4A2}" srcOrd="0" destOrd="0" presId="urn:microsoft.com/office/officeart/2005/8/layout/arrow2"/>
    <dgm:cxn modelId="{02BB562A-1448-488E-94E6-A6AF72940683}" type="presParOf" srcId="{A6232189-CF64-428A-B6EA-9CA51AFCC6AB}" destId="{8071A654-B194-4358-91FD-D5CAA13D5314}" srcOrd="1" destOrd="0" presId="urn:microsoft.com/office/officeart/2005/8/layout/arrow2"/>
    <dgm:cxn modelId="{D02C567A-0D64-4950-BEEB-1267113CB578}" type="presParOf" srcId="{A6232189-CF64-428A-B6EA-9CA51AFCC6AB}" destId="{9774CC5A-2A70-4BD5-A2E3-3744A5CDBA66}" srcOrd="2" destOrd="0" presId="urn:microsoft.com/office/officeart/2005/8/layout/arrow2"/>
    <dgm:cxn modelId="{EFF644FE-C1BD-4283-B017-D650131EFA2D}" type="presParOf" srcId="{A6232189-CF64-428A-B6EA-9CA51AFCC6AB}" destId="{7DFD836C-33DE-4BDA-A5A8-03BDB57D7962}" srcOrd="3" destOrd="0" presId="urn:microsoft.com/office/officeart/2005/8/layout/arrow2"/>
    <dgm:cxn modelId="{192EBF09-8A4A-4034-B64C-321FEEE7D74A}" type="presParOf" srcId="{A6232189-CF64-428A-B6EA-9CA51AFCC6AB}" destId="{E0C8CA8A-FE6A-41FB-938C-A7CC653C6A7F}" srcOrd="4" destOrd="0" presId="urn:microsoft.com/office/officeart/2005/8/layout/arrow2"/>
    <dgm:cxn modelId="{860C1BB9-F226-4308-8D1D-A25BBB1F2B55}" type="presParOf" srcId="{A6232189-CF64-428A-B6EA-9CA51AFCC6AB}" destId="{806877F1-5AE3-49BF-8024-D05F7006B1A5}" srcOrd="5" destOrd="0" presId="urn:microsoft.com/office/officeart/2005/8/layout/arrow2"/>
    <dgm:cxn modelId="{20921F4C-2A43-4E6D-B186-7FD9A1AA7944}" type="presParOf" srcId="{A6232189-CF64-428A-B6EA-9CA51AFCC6AB}" destId="{3F4AA6EC-11CB-4259-9C47-9C5DB15724AD}" srcOrd="6" destOrd="0" presId="urn:microsoft.com/office/officeart/2005/8/layout/arrow2"/>
    <dgm:cxn modelId="{E3093904-A745-41F1-B9B6-491E1B2FFE91}" type="presParOf" srcId="{A6232189-CF64-428A-B6EA-9CA51AFCC6AB}" destId="{785E20AE-13BC-4513-903A-3A74D4290D9D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879AFE-4ABA-4BBC-A03B-59C3023B3E69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</dgm:pt>
    <dgm:pt modelId="{44EF0D0A-3E8C-493B-BE2F-8E8D7F0A77E5}">
      <dgm:prSet phldrT="[Text]" custT="1"/>
      <dgm:spPr/>
      <dgm:t>
        <a:bodyPr/>
        <a:lstStyle/>
        <a:p>
          <a:r>
            <a:rPr lang="cs-CZ" sz="2800" b="1" dirty="0" smtClean="0"/>
            <a:t>Dětství - Orient</a:t>
          </a:r>
          <a:endParaRPr lang="cs-CZ" sz="2800" b="1" dirty="0"/>
        </a:p>
      </dgm:t>
    </dgm:pt>
    <dgm:pt modelId="{42D47384-9875-4A3E-AE80-02C9FD0EC511}" type="parTrans" cxnId="{D9AD442F-9774-4142-B405-381B4A37BED1}">
      <dgm:prSet/>
      <dgm:spPr/>
      <dgm:t>
        <a:bodyPr/>
        <a:lstStyle/>
        <a:p>
          <a:endParaRPr lang="cs-CZ"/>
        </a:p>
      </dgm:t>
    </dgm:pt>
    <dgm:pt modelId="{BE374C5B-E571-4BF1-AFEB-7DD9B0658753}" type="sibTrans" cxnId="{D9AD442F-9774-4142-B405-381B4A37BED1}">
      <dgm:prSet/>
      <dgm:spPr/>
      <dgm:t>
        <a:bodyPr/>
        <a:lstStyle/>
        <a:p>
          <a:endParaRPr lang="cs-CZ"/>
        </a:p>
      </dgm:t>
    </dgm:pt>
    <dgm:pt modelId="{48275B19-8F10-445E-AA7C-2F4D76CD1AF3}">
      <dgm:prSet phldrT="[Text]" custT="1"/>
      <dgm:spPr/>
      <dgm:t>
        <a:bodyPr/>
        <a:lstStyle/>
        <a:p>
          <a:r>
            <a:rPr lang="cs-CZ" sz="2800" b="1" dirty="0" smtClean="0"/>
            <a:t>Chlapectví - Egypt</a:t>
          </a:r>
          <a:endParaRPr lang="cs-CZ" sz="2800" b="1" dirty="0"/>
        </a:p>
      </dgm:t>
    </dgm:pt>
    <dgm:pt modelId="{3C3208D3-BD38-4D99-9BD0-6BDF3FA98938}" type="parTrans" cxnId="{D6ECAB12-3C09-4B06-95BF-F39C85107817}">
      <dgm:prSet/>
      <dgm:spPr/>
      <dgm:t>
        <a:bodyPr/>
        <a:lstStyle/>
        <a:p>
          <a:endParaRPr lang="cs-CZ"/>
        </a:p>
      </dgm:t>
    </dgm:pt>
    <dgm:pt modelId="{B1CA103E-6FB0-48FC-B515-0B6EF0463907}" type="sibTrans" cxnId="{D6ECAB12-3C09-4B06-95BF-F39C85107817}">
      <dgm:prSet/>
      <dgm:spPr/>
      <dgm:t>
        <a:bodyPr/>
        <a:lstStyle/>
        <a:p>
          <a:endParaRPr lang="cs-CZ"/>
        </a:p>
      </dgm:t>
    </dgm:pt>
    <dgm:pt modelId="{374EB10A-9B5B-4B82-9771-731D403EECDF}">
      <dgm:prSet phldrT="[Text]" custT="1"/>
      <dgm:spPr/>
      <dgm:t>
        <a:bodyPr/>
        <a:lstStyle/>
        <a:p>
          <a:r>
            <a:rPr lang="cs-CZ" sz="2800" b="1" dirty="0" smtClean="0"/>
            <a:t>Jinošství – Řecko</a:t>
          </a:r>
          <a:endParaRPr lang="cs-CZ" sz="2800" b="1" dirty="0"/>
        </a:p>
      </dgm:t>
    </dgm:pt>
    <dgm:pt modelId="{5EE38B93-9E1C-4A83-A58D-03AF8F98C4BC}" type="parTrans" cxnId="{FC9625C8-3B94-4151-BE69-D9486AD0CC7D}">
      <dgm:prSet/>
      <dgm:spPr/>
      <dgm:t>
        <a:bodyPr/>
        <a:lstStyle/>
        <a:p>
          <a:endParaRPr lang="cs-CZ"/>
        </a:p>
      </dgm:t>
    </dgm:pt>
    <dgm:pt modelId="{0C2065EB-7086-4B4B-B55A-8F9C296FAD4E}" type="sibTrans" cxnId="{FC9625C8-3B94-4151-BE69-D9486AD0CC7D}">
      <dgm:prSet/>
      <dgm:spPr/>
      <dgm:t>
        <a:bodyPr/>
        <a:lstStyle/>
        <a:p>
          <a:endParaRPr lang="cs-CZ"/>
        </a:p>
      </dgm:t>
    </dgm:pt>
    <dgm:pt modelId="{877A51CD-C6B0-4F60-9744-2348D6D52D2D}">
      <dgm:prSet phldrT="[Text]" custT="1"/>
      <dgm:spPr/>
      <dgm:t>
        <a:bodyPr/>
        <a:lstStyle/>
        <a:p>
          <a:r>
            <a:rPr lang="cs-CZ" sz="2800" b="1" dirty="0" smtClean="0"/>
            <a:t>Mužství – Řím</a:t>
          </a:r>
          <a:endParaRPr lang="cs-CZ" sz="2800" b="1" dirty="0"/>
        </a:p>
      </dgm:t>
    </dgm:pt>
    <dgm:pt modelId="{2422CCFA-F37E-4314-A691-39985C8F9B00}" type="parTrans" cxnId="{6BAE1ED0-10DE-415F-A679-ACF1C3933F75}">
      <dgm:prSet/>
      <dgm:spPr/>
      <dgm:t>
        <a:bodyPr/>
        <a:lstStyle/>
        <a:p>
          <a:endParaRPr lang="cs-CZ"/>
        </a:p>
      </dgm:t>
    </dgm:pt>
    <dgm:pt modelId="{164095FD-A1E6-4C54-9159-B11AD18B241E}" type="sibTrans" cxnId="{6BAE1ED0-10DE-415F-A679-ACF1C3933F75}">
      <dgm:prSet/>
      <dgm:spPr/>
      <dgm:t>
        <a:bodyPr/>
        <a:lstStyle/>
        <a:p>
          <a:endParaRPr lang="cs-CZ"/>
        </a:p>
      </dgm:t>
    </dgm:pt>
    <dgm:pt modelId="{9D9EB091-18E0-4B40-A32A-DBBA5802BDA3}">
      <dgm:prSet phldrT="[Text]" custT="1"/>
      <dgm:spPr/>
      <dgm:t>
        <a:bodyPr/>
        <a:lstStyle/>
        <a:p>
          <a:r>
            <a:rPr lang="cs-CZ" sz="2800" b="1" dirty="0" smtClean="0"/>
            <a:t>Stáří – křesťanský svět</a:t>
          </a:r>
          <a:endParaRPr lang="cs-CZ" sz="2800" b="1" dirty="0"/>
        </a:p>
      </dgm:t>
    </dgm:pt>
    <dgm:pt modelId="{F2E1F4C9-2EDD-4902-A107-BBCBC05B22B9}" type="parTrans" cxnId="{A29D601A-DA87-4019-8F1F-797097FB70D5}">
      <dgm:prSet/>
      <dgm:spPr/>
      <dgm:t>
        <a:bodyPr/>
        <a:lstStyle/>
        <a:p>
          <a:endParaRPr lang="cs-CZ"/>
        </a:p>
      </dgm:t>
    </dgm:pt>
    <dgm:pt modelId="{0175E52A-8155-4868-AA11-E31AB6C75894}" type="sibTrans" cxnId="{A29D601A-DA87-4019-8F1F-797097FB70D5}">
      <dgm:prSet/>
      <dgm:spPr/>
      <dgm:t>
        <a:bodyPr/>
        <a:lstStyle/>
        <a:p>
          <a:endParaRPr lang="cs-CZ"/>
        </a:p>
      </dgm:t>
    </dgm:pt>
    <dgm:pt modelId="{6278FE92-FF55-465A-87BB-3671A0845E09}" type="pres">
      <dgm:prSet presAssocID="{F1879AFE-4ABA-4BBC-A03B-59C3023B3E69}" presName="linearFlow" presStyleCnt="0">
        <dgm:presLayoutVars>
          <dgm:dir/>
          <dgm:resizeHandles val="exact"/>
        </dgm:presLayoutVars>
      </dgm:prSet>
      <dgm:spPr/>
    </dgm:pt>
    <dgm:pt modelId="{C0B3F98C-74DB-4B92-9FD0-30C3A0FF4891}" type="pres">
      <dgm:prSet presAssocID="{44EF0D0A-3E8C-493B-BE2F-8E8D7F0A77E5}" presName="composite" presStyleCnt="0"/>
      <dgm:spPr/>
    </dgm:pt>
    <dgm:pt modelId="{3B60A0C2-7505-4286-B9BA-86D4574A80D4}" type="pres">
      <dgm:prSet presAssocID="{44EF0D0A-3E8C-493B-BE2F-8E8D7F0A77E5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56F7B58-A32D-4DA3-9C6A-FA1B12E3250F}" type="pres">
      <dgm:prSet presAssocID="{44EF0D0A-3E8C-493B-BE2F-8E8D7F0A77E5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1C61E1-3B1F-49BC-BB7D-78374A96E98B}" type="pres">
      <dgm:prSet presAssocID="{BE374C5B-E571-4BF1-AFEB-7DD9B0658753}" presName="spacing" presStyleCnt="0"/>
      <dgm:spPr/>
    </dgm:pt>
    <dgm:pt modelId="{71C3E11D-F13F-4AA1-91CE-3A6C507F2506}" type="pres">
      <dgm:prSet presAssocID="{48275B19-8F10-445E-AA7C-2F4D76CD1AF3}" presName="composite" presStyleCnt="0"/>
      <dgm:spPr/>
    </dgm:pt>
    <dgm:pt modelId="{DCAA0E1A-B3D5-44F7-8855-1C62F0E42E79}" type="pres">
      <dgm:prSet presAssocID="{48275B19-8F10-445E-AA7C-2F4D76CD1AF3}" presName="imgShp" presStyleLbl="fgImgPlace1" presStyleIdx="1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2C67BA1-D6CE-4720-A3AA-8BF7C9F08946}" type="pres">
      <dgm:prSet presAssocID="{48275B19-8F10-445E-AA7C-2F4D76CD1AF3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D8664-60F7-483A-8724-A484E6335E96}" type="pres">
      <dgm:prSet presAssocID="{B1CA103E-6FB0-48FC-B515-0B6EF0463907}" presName="spacing" presStyleCnt="0"/>
      <dgm:spPr/>
    </dgm:pt>
    <dgm:pt modelId="{3E7D20B1-63A0-4005-BDB0-89FFCF8B6E62}" type="pres">
      <dgm:prSet presAssocID="{374EB10A-9B5B-4B82-9771-731D403EECDF}" presName="composite" presStyleCnt="0"/>
      <dgm:spPr/>
    </dgm:pt>
    <dgm:pt modelId="{2F0A5584-3E10-4222-8717-7A4A9A0ED046}" type="pres">
      <dgm:prSet presAssocID="{374EB10A-9B5B-4B82-9771-731D403EECDF}" presName="imgShp" presStyleLbl="fgImgPlace1" presStyleIdx="2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1697E3E-498D-4AED-A494-2D7D7C1C0790}" type="pres">
      <dgm:prSet presAssocID="{374EB10A-9B5B-4B82-9771-731D403EECDF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78758C-C5CF-407A-810E-FAFE57B2C875}" type="pres">
      <dgm:prSet presAssocID="{0C2065EB-7086-4B4B-B55A-8F9C296FAD4E}" presName="spacing" presStyleCnt="0"/>
      <dgm:spPr/>
    </dgm:pt>
    <dgm:pt modelId="{7D3A404D-6133-45FE-BE6D-35C84DBA738F}" type="pres">
      <dgm:prSet presAssocID="{877A51CD-C6B0-4F60-9744-2348D6D52D2D}" presName="composite" presStyleCnt="0"/>
      <dgm:spPr/>
    </dgm:pt>
    <dgm:pt modelId="{BC1665B6-221F-475C-A412-61682B67CD65}" type="pres">
      <dgm:prSet presAssocID="{877A51CD-C6B0-4F60-9744-2348D6D52D2D}" presName="imgShp" presStyleLbl="fgImgPlace1" presStyleIdx="3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C965DBB-3F21-4E99-9229-C91F56F2CE53}" type="pres">
      <dgm:prSet presAssocID="{877A51CD-C6B0-4F60-9744-2348D6D52D2D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A816A9-6702-441F-B605-C920C72F3158}" type="pres">
      <dgm:prSet presAssocID="{164095FD-A1E6-4C54-9159-B11AD18B241E}" presName="spacing" presStyleCnt="0"/>
      <dgm:spPr/>
    </dgm:pt>
    <dgm:pt modelId="{C6A7ED57-6665-49C5-82AE-4EF32848D883}" type="pres">
      <dgm:prSet presAssocID="{9D9EB091-18E0-4B40-A32A-DBBA5802BDA3}" presName="composite" presStyleCnt="0"/>
      <dgm:spPr/>
    </dgm:pt>
    <dgm:pt modelId="{1BE5CFA0-A4A5-41D2-BF69-E99907AF5749}" type="pres">
      <dgm:prSet presAssocID="{9D9EB091-18E0-4B40-A32A-DBBA5802BDA3}" presName="imgShp" presStyleLbl="fgImgPlace1" presStyleIdx="4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DB70A2C-6BD2-4758-9C02-9C3A3212E7F4}" type="pres">
      <dgm:prSet presAssocID="{9D9EB091-18E0-4B40-A32A-DBBA5802BDA3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1733FB6-B83E-42F4-912E-501515E7DA90}" type="presOf" srcId="{374EB10A-9B5B-4B82-9771-731D403EECDF}" destId="{51697E3E-498D-4AED-A494-2D7D7C1C0790}" srcOrd="0" destOrd="0" presId="urn:microsoft.com/office/officeart/2005/8/layout/vList3#2"/>
    <dgm:cxn modelId="{FC9625C8-3B94-4151-BE69-D9486AD0CC7D}" srcId="{F1879AFE-4ABA-4BBC-A03B-59C3023B3E69}" destId="{374EB10A-9B5B-4B82-9771-731D403EECDF}" srcOrd="2" destOrd="0" parTransId="{5EE38B93-9E1C-4A83-A58D-03AF8F98C4BC}" sibTransId="{0C2065EB-7086-4B4B-B55A-8F9C296FAD4E}"/>
    <dgm:cxn modelId="{069E225F-5619-4966-B46D-5C088A1EDF18}" type="presOf" srcId="{877A51CD-C6B0-4F60-9744-2348D6D52D2D}" destId="{DC965DBB-3F21-4E99-9229-C91F56F2CE53}" srcOrd="0" destOrd="0" presId="urn:microsoft.com/office/officeart/2005/8/layout/vList3#2"/>
    <dgm:cxn modelId="{5FEEE411-B8F8-4673-B3DD-E9EE1EDBEB96}" type="presOf" srcId="{48275B19-8F10-445E-AA7C-2F4D76CD1AF3}" destId="{C2C67BA1-D6CE-4720-A3AA-8BF7C9F08946}" srcOrd="0" destOrd="0" presId="urn:microsoft.com/office/officeart/2005/8/layout/vList3#2"/>
    <dgm:cxn modelId="{1D534407-876F-4FC1-B045-B5A14E744D51}" type="presOf" srcId="{9D9EB091-18E0-4B40-A32A-DBBA5802BDA3}" destId="{1DB70A2C-6BD2-4758-9C02-9C3A3212E7F4}" srcOrd="0" destOrd="0" presId="urn:microsoft.com/office/officeart/2005/8/layout/vList3#2"/>
    <dgm:cxn modelId="{D6ECAB12-3C09-4B06-95BF-F39C85107817}" srcId="{F1879AFE-4ABA-4BBC-A03B-59C3023B3E69}" destId="{48275B19-8F10-445E-AA7C-2F4D76CD1AF3}" srcOrd="1" destOrd="0" parTransId="{3C3208D3-BD38-4D99-9BD0-6BDF3FA98938}" sibTransId="{B1CA103E-6FB0-48FC-B515-0B6EF0463907}"/>
    <dgm:cxn modelId="{A29D601A-DA87-4019-8F1F-797097FB70D5}" srcId="{F1879AFE-4ABA-4BBC-A03B-59C3023B3E69}" destId="{9D9EB091-18E0-4B40-A32A-DBBA5802BDA3}" srcOrd="4" destOrd="0" parTransId="{F2E1F4C9-2EDD-4902-A107-BBCBC05B22B9}" sibTransId="{0175E52A-8155-4868-AA11-E31AB6C75894}"/>
    <dgm:cxn modelId="{41E6A7B1-180E-4EEC-BC8F-654735842871}" type="presOf" srcId="{F1879AFE-4ABA-4BBC-A03B-59C3023B3E69}" destId="{6278FE92-FF55-465A-87BB-3671A0845E09}" srcOrd="0" destOrd="0" presId="urn:microsoft.com/office/officeart/2005/8/layout/vList3#2"/>
    <dgm:cxn modelId="{D9AD442F-9774-4142-B405-381B4A37BED1}" srcId="{F1879AFE-4ABA-4BBC-A03B-59C3023B3E69}" destId="{44EF0D0A-3E8C-493B-BE2F-8E8D7F0A77E5}" srcOrd="0" destOrd="0" parTransId="{42D47384-9875-4A3E-AE80-02C9FD0EC511}" sibTransId="{BE374C5B-E571-4BF1-AFEB-7DD9B0658753}"/>
    <dgm:cxn modelId="{01D0EC6C-47A1-4368-B664-B67A426AD1C9}" type="presOf" srcId="{44EF0D0A-3E8C-493B-BE2F-8E8D7F0A77E5}" destId="{D56F7B58-A32D-4DA3-9C6A-FA1B12E3250F}" srcOrd="0" destOrd="0" presId="urn:microsoft.com/office/officeart/2005/8/layout/vList3#2"/>
    <dgm:cxn modelId="{6BAE1ED0-10DE-415F-A679-ACF1C3933F75}" srcId="{F1879AFE-4ABA-4BBC-A03B-59C3023B3E69}" destId="{877A51CD-C6B0-4F60-9744-2348D6D52D2D}" srcOrd="3" destOrd="0" parTransId="{2422CCFA-F37E-4314-A691-39985C8F9B00}" sibTransId="{164095FD-A1E6-4C54-9159-B11AD18B241E}"/>
    <dgm:cxn modelId="{95B18A03-4544-46A5-97A6-6DBEA0036BA4}" type="presParOf" srcId="{6278FE92-FF55-465A-87BB-3671A0845E09}" destId="{C0B3F98C-74DB-4B92-9FD0-30C3A0FF4891}" srcOrd="0" destOrd="0" presId="urn:microsoft.com/office/officeart/2005/8/layout/vList3#2"/>
    <dgm:cxn modelId="{3F27AA0A-E4DC-49FC-B878-F5F8BDE804DC}" type="presParOf" srcId="{C0B3F98C-74DB-4B92-9FD0-30C3A0FF4891}" destId="{3B60A0C2-7505-4286-B9BA-86D4574A80D4}" srcOrd="0" destOrd="0" presId="urn:microsoft.com/office/officeart/2005/8/layout/vList3#2"/>
    <dgm:cxn modelId="{D7B07A68-25DA-46C1-B996-936400BCB3A5}" type="presParOf" srcId="{C0B3F98C-74DB-4B92-9FD0-30C3A0FF4891}" destId="{D56F7B58-A32D-4DA3-9C6A-FA1B12E3250F}" srcOrd="1" destOrd="0" presId="urn:microsoft.com/office/officeart/2005/8/layout/vList3#2"/>
    <dgm:cxn modelId="{41BD541C-87C3-439C-9C84-95832809492C}" type="presParOf" srcId="{6278FE92-FF55-465A-87BB-3671A0845E09}" destId="{461C61E1-3B1F-49BC-BB7D-78374A96E98B}" srcOrd="1" destOrd="0" presId="urn:microsoft.com/office/officeart/2005/8/layout/vList3#2"/>
    <dgm:cxn modelId="{FBA0B433-5CDE-4D8E-8750-6E4A085EEB53}" type="presParOf" srcId="{6278FE92-FF55-465A-87BB-3671A0845E09}" destId="{71C3E11D-F13F-4AA1-91CE-3A6C507F2506}" srcOrd="2" destOrd="0" presId="urn:microsoft.com/office/officeart/2005/8/layout/vList3#2"/>
    <dgm:cxn modelId="{ACBE400D-4785-4BE0-B71D-7C7BC0828032}" type="presParOf" srcId="{71C3E11D-F13F-4AA1-91CE-3A6C507F2506}" destId="{DCAA0E1A-B3D5-44F7-8855-1C62F0E42E79}" srcOrd="0" destOrd="0" presId="urn:microsoft.com/office/officeart/2005/8/layout/vList3#2"/>
    <dgm:cxn modelId="{A02F898B-EE93-4EFC-AB83-414AEE77A365}" type="presParOf" srcId="{71C3E11D-F13F-4AA1-91CE-3A6C507F2506}" destId="{C2C67BA1-D6CE-4720-A3AA-8BF7C9F08946}" srcOrd="1" destOrd="0" presId="urn:microsoft.com/office/officeart/2005/8/layout/vList3#2"/>
    <dgm:cxn modelId="{4F0C028D-E189-498A-A655-776FBBBEAB2D}" type="presParOf" srcId="{6278FE92-FF55-465A-87BB-3671A0845E09}" destId="{DDFD8664-60F7-483A-8724-A484E6335E96}" srcOrd="3" destOrd="0" presId="urn:microsoft.com/office/officeart/2005/8/layout/vList3#2"/>
    <dgm:cxn modelId="{846F1CFC-3EE9-4AC3-9938-B8A3B8966C05}" type="presParOf" srcId="{6278FE92-FF55-465A-87BB-3671A0845E09}" destId="{3E7D20B1-63A0-4005-BDB0-89FFCF8B6E62}" srcOrd="4" destOrd="0" presId="urn:microsoft.com/office/officeart/2005/8/layout/vList3#2"/>
    <dgm:cxn modelId="{64581D52-D88D-43F0-9F0F-C2048039599F}" type="presParOf" srcId="{3E7D20B1-63A0-4005-BDB0-89FFCF8B6E62}" destId="{2F0A5584-3E10-4222-8717-7A4A9A0ED046}" srcOrd="0" destOrd="0" presId="urn:microsoft.com/office/officeart/2005/8/layout/vList3#2"/>
    <dgm:cxn modelId="{2A804651-C75B-48B3-8FB4-6F8DE7160CA0}" type="presParOf" srcId="{3E7D20B1-63A0-4005-BDB0-89FFCF8B6E62}" destId="{51697E3E-498D-4AED-A494-2D7D7C1C0790}" srcOrd="1" destOrd="0" presId="urn:microsoft.com/office/officeart/2005/8/layout/vList3#2"/>
    <dgm:cxn modelId="{73E2D072-6D41-4D70-A7B4-CF101A44C816}" type="presParOf" srcId="{6278FE92-FF55-465A-87BB-3671A0845E09}" destId="{B778758C-C5CF-407A-810E-FAFE57B2C875}" srcOrd="5" destOrd="0" presId="urn:microsoft.com/office/officeart/2005/8/layout/vList3#2"/>
    <dgm:cxn modelId="{C6567E74-C140-4E89-A615-70744D2A3682}" type="presParOf" srcId="{6278FE92-FF55-465A-87BB-3671A0845E09}" destId="{7D3A404D-6133-45FE-BE6D-35C84DBA738F}" srcOrd="6" destOrd="0" presId="urn:microsoft.com/office/officeart/2005/8/layout/vList3#2"/>
    <dgm:cxn modelId="{D428B85D-E1BD-47B3-AAB8-05E0E439D453}" type="presParOf" srcId="{7D3A404D-6133-45FE-BE6D-35C84DBA738F}" destId="{BC1665B6-221F-475C-A412-61682B67CD65}" srcOrd="0" destOrd="0" presId="urn:microsoft.com/office/officeart/2005/8/layout/vList3#2"/>
    <dgm:cxn modelId="{038D1269-4117-4963-9F67-CCC32317B483}" type="presParOf" srcId="{7D3A404D-6133-45FE-BE6D-35C84DBA738F}" destId="{DC965DBB-3F21-4E99-9229-C91F56F2CE53}" srcOrd="1" destOrd="0" presId="urn:microsoft.com/office/officeart/2005/8/layout/vList3#2"/>
    <dgm:cxn modelId="{E4477DCD-8CC7-431A-8086-912505BA4ADF}" type="presParOf" srcId="{6278FE92-FF55-465A-87BB-3671A0845E09}" destId="{7AA816A9-6702-441F-B605-C920C72F3158}" srcOrd="7" destOrd="0" presId="urn:microsoft.com/office/officeart/2005/8/layout/vList3#2"/>
    <dgm:cxn modelId="{A7B5960F-C7D6-45CE-864F-F1491E54672A}" type="presParOf" srcId="{6278FE92-FF55-465A-87BB-3671A0845E09}" destId="{C6A7ED57-6665-49C5-82AE-4EF32848D883}" srcOrd="8" destOrd="0" presId="urn:microsoft.com/office/officeart/2005/8/layout/vList3#2"/>
    <dgm:cxn modelId="{0831B569-9AA1-4511-9B15-63FC420944A3}" type="presParOf" srcId="{C6A7ED57-6665-49C5-82AE-4EF32848D883}" destId="{1BE5CFA0-A4A5-41D2-BF69-E99907AF5749}" srcOrd="0" destOrd="0" presId="urn:microsoft.com/office/officeart/2005/8/layout/vList3#2"/>
    <dgm:cxn modelId="{D2443387-DD94-4FA4-912D-2F68FE51196D}" type="presParOf" srcId="{C6A7ED57-6665-49C5-82AE-4EF32848D883}" destId="{1DB70A2C-6BD2-4758-9C02-9C3A3212E7F4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F5847-964C-4CEB-B261-5E33E164CFC0}">
      <dsp:nvSpPr>
        <dsp:cNvPr id="0" name=""/>
        <dsp:cNvSpPr/>
      </dsp:nvSpPr>
      <dsp:spPr>
        <a:xfrm>
          <a:off x="432068" y="0"/>
          <a:ext cx="7280409" cy="455025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084298-9B6D-408E-9900-BE178E4AD659}">
      <dsp:nvSpPr>
        <dsp:cNvPr id="0" name=""/>
        <dsp:cNvSpPr/>
      </dsp:nvSpPr>
      <dsp:spPr>
        <a:xfrm>
          <a:off x="1299311" y="3140586"/>
          <a:ext cx="189290" cy="1892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48CEB-DC8E-41FA-A32F-6E9220681D8E}">
      <dsp:nvSpPr>
        <dsp:cNvPr id="0" name=""/>
        <dsp:cNvSpPr/>
      </dsp:nvSpPr>
      <dsp:spPr>
        <a:xfrm>
          <a:off x="212145" y="3235232"/>
          <a:ext cx="4059958" cy="1315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301" tIns="0" rIns="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Francouzský</a:t>
          </a:r>
          <a:endParaRPr lang="cs-CZ" sz="3200" b="1" kern="1200" dirty="0">
            <a:solidFill>
              <a:schemeClr val="tx1"/>
            </a:solidFill>
          </a:endParaRPr>
        </a:p>
      </dsp:txBody>
      <dsp:txXfrm>
        <a:off x="212145" y="3235232"/>
        <a:ext cx="4059958" cy="1315023"/>
      </dsp:txXfrm>
    </dsp:sp>
    <dsp:sp modelId="{9E6D5777-C9DB-45DA-A9E8-311C74B0A731}">
      <dsp:nvSpPr>
        <dsp:cNvPr id="0" name=""/>
        <dsp:cNvSpPr/>
      </dsp:nvSpPr>
      <dsp:spPr>
        <a:xfrm>
          <a:off x="2970165" y="1903827"/>
          <a:ext cx="342179" cy="3421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0611A-B5B5-41AD-B354-06F9E2741379}">
      <dsp:nvSpPr>
        <dsp:cNvPr id="0" name=""/>
        <dsp:cNvSpPr/>
      </dsp:nvSpPr>
      <dsp:spPr>
        <a:xfrm>
          <a:off x="2520282" y="2592287"/>
          <a:ext cx="2975544" cy="1440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14" tIns="0" rIns="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Anglický</a:t>
          </a:r>
          <a:endParaRPr lang="cs-CZ" sz="3200" b="1" kern="1200" dirty="0">
            <a:solidFill>
              <a:schemeClr val="tx1"/>
            </a:solidFill>
          </a:endParaRPr>
        </a:p>
      </dsp:txBody>
      <dsp:txXfrm>
        <a:off x="2520282" y="2592287"/>
        <a:ext cx="2975544" cy="1440597"/>
      </dsp:txXfrm>
    </dsp:sp>
    <dsp:sp modelId="{2E23AA49-7A5E-45A7-AD6C-EB1F6133933D}">
      <dsp:nvSpPr>
        <dsp:cNvPr id="0" name=""/>
        <dsp:cNvSpPr/>
      </dsp:nvSpPr>
      <dsp:spPr>
        <a:xfrm>
          <a:off x="4979558" y="1151214"/>
          <a:ext cx="473226" cy="473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A9F838-EA6A-414E-A754-3372E905A077}">
      <dsp:nvSpPr>
        <dsp:cNvPr id="0" name=""/>
        <dsp:cNvSpPr/>
      </dsp:nvSpPr>
      <dsp:spPr>
        <a:xfrm>
          <a:off x="4248229" y="1894875"/>
          <a:ext cx="3635795" cy="1349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753" tIns="0" rIns="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chemeClr val="tx1"/>
              </a:solidFill>
            </a:rPr>
            <a:t>Německý</a:t>
          </a:r>
          <a:endParaRPr lang="cs-CZ" sz="3200" b="1" kern="1200" dirty="0">
            <a:solidFill>
              <a:schemeClr val="tx1"/>
            </a:solidFill>
          </a:endParaRPr>
        </a:p>
      </dsp:txBody>
      <dsp:txXfrm>
        <a:off x="4248229" y="1894875"/>
        <a:ext cx="3635795" cy="13499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0F9DC-7DBF-4C12-8FEF-618BCFE00390}">
      <dsp:nvSpPr>
        <dsp:cNvPr id="0" name=""/>
        <dsp:cNvSpPr/>
      </dsp:nvSpPr>
      <dsp:spPr>
        <a:xfrm rot="10800000">
          <a:off x="1424904" y="227"/>
          <a:ext cx="4932187" cy="730347"/>
        </a:xfrm>
        <a:prstGeom prst="homePlate">
          <a:avLst/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322063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Ateismus</a:t>
          </a:r>
          <a:endParaRPr lang="cs-CZ" sz="2800" kern="1200" dirty="0"/>
        </a:p>
      </dsp:txBody>
      <dsp:txXfrm rot="10800000">
        <a:off x="1607491" y="227"/>
        <a:ext cx="4749600" cy="730347"/>
      </dsp:txXfrm>
    </dsp:sp>
    <dsp:sp modelId="{1B44A689-EB99-487A-AAD7-73AD5B3E2778}">
      <dsp:nvSpPr>
        <dsp:cNvPr id="0" name=""/>
        <dsp:cNvSpPr/>
      </dsp:nvSpPr>
      <dsp:spPr>
        <a:xfrm>
          <a:off x="1059731" y="227"/>
          <a:ext cx="730347" cy="7303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8830E-CAE8-4523-A960-4D913F7E1013}">
      <dsp:nvSpPr>
        <dsp:cNvPr id="0" name=""/>
        <dsp:cNvSpPr/>
      </dsp:nvSpPr>
      <dsp:spPr>
        <a:xfrm rot="10800000">
          <a:off x="540048" y="936107"/>
          <a:ext cx="6264717" cy="730347"/>
        </a:xfrm>
        <a:prstGeom prst="homePlate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22063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Doslova život „bez Boha či bohů“ - prostá absence víry v Boha či duchovní bytosti vůbec.</a:t>
          </a:r>
          <a:r>
            <a:rPr lang="cs-CZ" sz="2000" b="1" kern="1200" baseline="30000" dirty="0" smtClean="0"/>
            <a:t>1</a:t>
          </a:r>
          <a:endParaRPr lang="cs-CZ" sz="2000" b="1" kern="1200" dirty="0"/>
        </a:p>
      </dsp:txBody>
      <dsp:txXfrm rot="10800000">
        <a:off x="722635" y="936107"/>
        <a:ext cx="6082130" cy="730347"/>
      </dsp:txXfrm>
    </dsp:sp>
    <dsp:sp modelId="{CDBA520F-2D4B-4624-BCD7-058D2CA672AB}">
      <dsp:nvSpPr>
        <dsp:cNvPr id="0" name=""/>
        <dsp:cNvSpPr/>
      </dsp:nvSpPr>
      <dsp:spPr>
        <a:xfrm>
          <a:off x="0" y="932316"/>
          <a:ext cx="730347" cy="7303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</dsp:sp>
    <dsp:sp modelId="{E711CB53-D743-4A4A-9877-B99DA58556E0}">
      <dsp:nvSpPr>
        <dsp:cNvPr id="0" name=""/>
        <dsp:cNvSpPr/>
      </dsp:nvSpPr>
      <dsp:spPr>
        <a:xfrm rot="10800000">
          <a:off x="1424904" y="1896949"/>
          <a:ext cx="4932187" cy="730347"/>
        </a:xfrm>
        <a:prstGeom prst="homePlate">
          <a:avLst/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322063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Deismus</a:t>
          </a:r>
          <a:endParaRPr lang="cs-CZ" sz="2800" kern="1200" dirty="0"/>
        </a:p>
      </dsp:txBody>
      <dsp:txXfrm rot="10800000">
        <a:off x="1607491" y="1896949"/>
        <a:ext cx="4749600" cy="730347"/>
      </dsp:txXfrm>
    </dsp:sp>
    <dsp:sp modelId="{D655A5EB-6E4B-48B0-AE53-03901FC83026}">
      <dsp:nvSpPr>
        <dsp:cNvPr id="0" name=""/>
        <dsp:cNvSpPr/>
      </dsp:nvSpPr>
      <dsp:spPr>
        <a:xfrm>
          <a:off x="1059731" y="1896949"/>
          <a:ext cx="730347" cy="7303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B1950-8048-4AFC-A542-C47ED4F09AB9}">
      <dsp:nvSpPr>
        <dsp:cNvPr id="0" name=""/>
        <dsp:cNvSpPr/>
      </dsp:nvSpPr>
      <dsp:spPr>
        <a:xfrm rot="10800000">
          <a:off x="386854" y="2845311"/>
          <a:ext cx="6643114" cy="73034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063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Svět sice je dílo Boží, člověk si v něm však vystačí sám svým rozumem a nepotřebuje žádné nadpřirozené zásahy do jeho zákonitého běhu.</a:t>
          </a:r>
          <a:r>
            <a:rPr lang="cs-CZ" sz="2000" b="1" kern="1200" baseline="30000" dirty="0" smtClean="0"/>
            <a:t>2</a:t>
          </a:r>
          <a:endParaRPr lang="cs-CZ" sz="2000" b="1" kern="1200" dirty="0"/>
        </a:p>
      </dsp:txBody>
      <dsp:txXfrm rot="10800000">
        <a:off x="569441" y="2845311"/>
        <a:ext cx="6460527" cy="730347"/>
      </dsp:txXfrm>
    </dsp:sp>
    <dsp:sp modelId="{4B460F3A-7432-4C0E-A33D-02079A1E4610}">
      <dsp:nvSpPr>
        <dsp:cNvPr id="0" name=""/>
        <dsp:cNvSpPr/>
      </dsp:nvSpPr>
      <dsp:spPr>
        <a:xfrm>
          <a:off x="6300" y="2869931"/>
          <a:ext cx="730347" cy="7303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EC4E2-BD9A-4498-8FF0-098023A5B077}">
      <dsp:nvSpPr>
        <dsp:cNvPr id="0" name=""/>
        <dsp:cNvSpPr/>
      </dsp:nvSpPr>
      <dsp:spPr>
        <a:xfrm rot="10800000">
          <a:off x="1424904" y="3793672"/>
          <a:ext cx="4932187" cy="730347"/>
        </a:xfrm>
        <a:prstGeom prst="homePlate">
          <a:avLst/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322063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Panteismus</a:t>
          </a:r>
          <a:endParaRPr lang="cs-CZ" sz="2800" kern="1200" dirty="0"/>
        </a:p>
      </dsp:txBody>
      <dsp:txXfrm rot="10800000">
        <a:off x="1607491" y="3793672"/>
        <a:ext cx="4749600" cy="730347"/>
      </dsp:txXfrm>
    </dsp:sp>
    <dsp:sp modelId="{90F6DBEA-0365-407F-A03E-830A89BD1E5D}">
      <dsp:nvSpPr>
        <dsp:cNvPr id="0" name=""/>
        <dsp:cNvSpPr/>
      </dsp:nvSpPr>
      <dsp:spPr>
        <a:xfrm>
          <a:off x="1059731" y="3793672"/>
          <a:ext cx="730347" cy="7303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00FCB3-2FEE-4C72-AA83-47106E61072C}">
      <dsp:nvSpPr>
        <dsp:cNvPr id="0" name=""/>
        <dsp:cNvSpPr/>
      </dsp:nvSpPr>
      <dsp:spPr>
        <a:xfrm rot="10800000">
          <a:off x="454327" y="4742033"/>
          <a:ext cx="6508169" cy="73034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063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Je filosofický či světový názor, založený na přesvědčení, že všechno, co jest, tvoří jeden celek, který je božské povahy.</a:t>
          </a:r>
          <a:r>
            <a:rPr lang="cs-CZ" sz="2000" b="1" i="1" kern="1200" dirty="0" smtClean="0"/>
            <a:t> </a:t>
          </a:r>
          <a:r>
            <a:rPr lang="cs-CZ" sz="2000" b="1" i="1" kern="1200" baseline="30000" dirty="0" smtClean="0"/>
            <a:t>3</a:t>
          </a:r>
          <a:endParaRPr lang="cs-CZ" sz="2000" b="1" kern="1200" dirty="0"/>
        </a:p>
      </dsp:txBody>
      <dsp:txXfrm rot="10800000">
        <a:off x="636914" y="4742033"/>
        <a:ext cx="6325582" cy="730347"/>
      </dsp:txXfrm>
    </dsp:sp>
    <dsp:sp modelId="{F9F89B82-B92A-483D-85F0-BC8E9880B8B6}">
      <dsp:nvSpPr>
        <dsp:cNvPr id="0" name=""/>
        <dsp:cNvSpPr/>
      </dsp:nvSpPr>
      <dsp:spPr>
        <a:xfrm>
          <a:off x="6300" y="4740740"/>
          <a:ext cx="730347" cy="7303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636C1-7C8A-4C89-8828-335CB5EE074C}">
      <dsp:nvSpPr>
        <dsp:cNvPr id="0" name=""/>
        <dsp:cNvSpPr/>
      </dsp:nvSpPr>
      <dsp:spPr>
        <a:xfrm>
          <a:off x="1441330" y="0"/>
          <a:ext cx="4351338" cy="43513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8C867-CD0C-4C1B-B31B-A2756392DC02}">
      <dsp:nvSpPr>
        <dsp:cNvPr id="0" name=""/>
        <dsp:cNvSpPr/>
      </dsp:nvSpPr>
      <dsp:spPr>
        <a:xfrm>
          <a:off x="3616999" y="435558"/>
          <a:ext cx="2828369" cy="7733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Thomas Hobbes</a:t>
          </a:r>
          <a:endParaRPr lang="cs-CZ" sz="2800" kern="1200" dirty="0"/>
        </a:p>
      </dsp:txBody>
      <dsp:txXfrm>
        <a:off x="3654752" y="473311"/>
        <a:ext cx="2752863" cy="697876"/>
      </dsp:txXfrm>
    </dsp:sp>
    <dsp:sp modelId="{B815BEB1-37B5-4F15-8241-0A48A2E46C63}">
      <dsp:nvSpPr>
        <dsp:cNvPr id="0" name=""/>
        <dsp:cNvSpPr/>
      </dsp:nvSpPr>
      <dsp:spPr>
        <a:xfrm>
          <a:off x="3616999" y="1305613"/>
          <a:ext cx="2828369" cy="7733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Francis Bacon</a:t>
          </a:r>
          <a:endParaRPr lang="cs-CZ" sz="2800" kern="1200" dirty="0"/>
        </a:p>
      </dsp:txBody>
      <dsp:txXfrm>
        <a:off x="3654752" y="1343366"/>
        <a:ext cx="2752863" cy="697876"/>
      </dsp:txXfrm>
    </dsp:sp>
    <dsp:sp modelId="{41881A3A-ED01-4DD7-870F-A298407BBAAA}">
      <dsp:nvSpPr>
        <dsp:cNvPr id="0" name=""/>
        <dsp:cNvSpPr/>
      </dsp:nvSpPr>
      <dsp:spPr>
        <a:xfrm>
          <a:off x="3616999" y="2175669"/>
          <a:ext cx="2828369" cy="7733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John  Locke</a:t>
          </a:r>
          <a:endParaRPr lang="cs-CZ" sz="2800" kern="1200" dirty="0"/>
        </a:p>
      </dsp:txBody>
      <dsp:txXfrm>
        <a:off x="3654752" y="2213422"/>
        <a:ext cx="2752863" cy="697876"/>
      </dsp:txXfrm>
    </dsp:sp>
    <dsp:sp modelId="{E7CCCD41-B8C7-42BB-B5C0-B26C3876328D}">
      <dsp:nvSpPr>
        <dsp:cNvPr id="0" name=""/>
        <dsp:cNvSpPr/>
      </dsp:nvSpPr>
      <dsp:spPr>
        <a:xfrm>
          <a:off x="3616999" y="3045724"/>
          <a:ext cx="2828369" cy="7733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David Hume</a:t>
          </a:r>
          <a:endParaRPr lang="cs-CZ" sz="2800" kern="1200" dirty="0"/>
        </a:p>
      </dsp:txBody>
      <dsp:txXfrm>
        <a:off x="3654752" y="3083477"/>
        <a:ext cx="2752863" cy="6978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636C1-7C8A-4C89-8828-335CB5EE074C}">
      <dsp:nvSpPr>
        <dsp:cNvPr id="0" name=""/>
        <dsp:cNvSpPr/>
      </dsp:nvSpPr>
      <dsp:spPr>
        <a:xfrm>
          <a:off x="1162537" y="0"/>
          <a:ext cx="4836195" cy="483619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8C867-CD0C-4C1B-B31B-A2756392DC02}">
      <dsp:nvSpPr>
        <dsp:cNvPr id="0" name=""/>
        <dsp:cNvSpPr/>
      </dsp:nvSpPr>
      <dsp:spPr>
        <a:xfrm>
          <a:off x="3580635" y="484091"/>
          <a:ext cx="3143526" cy="6876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u="sng" kern="1200" dirty="0" smtClean="0"/>
            <a:t>Charles Montesquieu</a:t>
          </a:r>
          <a:endParaRPr lang="cs-CZ" sz="2800" kern="1200" dirty="0"/>
        </a:p>
      </dsp:txBody>
      <dsp:txXfrm>
        <a:off x="3614203" y="517659"/>
        <a:ext cx="3076390" cy="620510"/>
      </dsp:txXfrm>
    </dsp:sp>
    <dsp:sp modelId="{3BEC7D3F-51D4-4D81-9A80-EB2F585CCA40}">
      <dsp:nvSpPr>
        <dsp:cNvPr id="0" name=""/>
        <dsp:cNvSpPr/>
      </dsp:nvSpPr>
      <dsp:spPr>
        <a:xfrm>
          <a:off x="3580635" y="1257694"/>
          <a:ext cx="3143526" cy="6876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u="sng" kern="1200" dirty="0" smtClean="0"/>
            <a:t>Voltaire</a:t>
          </a:r>
          <a:endParaRPr lang="cs-CZ" sz="2800" kern="1200" dirty="0"/>
        </a:p>
      </dsp:txBody>
      <dsp:txXfrm>
        <a:off x="3614203" y="1291262"/>
        <a:ext cx="3076390" cy="620510"/>
      </dsp:txXfrm>
    </dsp:sp>
    <dsp:sp modelId="{3B068EBE-B1E6-485E-ACCC-30668E235487}">
      <dsp:nvSpPr>
        <dsp:cNvPr id="0" name=""/>
        <dsp:cNvSpPr/>
      </dsp:nvSpPr>
      <dsp:spPr>
        <a:xfrm>
          <a:off x="3580635" y="2031296"/>
          <a:ext cx="3143526" cy="6876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u="sng" kern="1200" dirty="0" smtClean="0"/>
            <a:t>Jean Jacques Rousseau</a:t>
          </a:r>
          <a:endParaRPr lang="cs-CZ" sz="2800" kern="1200" dirty="0"/>
        </a:p>
      </dsp:txBody>
      <dsp:txXfrm>
        <a:off x="3614203" y="2064864"/>
        <a:ext cx="3076390" cy="620510"/>
      </dsp:txXfrm>
    </dsp:sp>
    <dsp:sp modelId="{F960B367-19EB-489A-8F4A-F41B8EC02658}">
      <dsp:nvSpPr>
        <dsp:cNvPr id="0" name=""/>
        <dsp:cNvSpPr/>
      </dsp:nvSpPr>
      <dsp:spPr>
        <a:xfrm>
          <a:off x="3580635" y="2804898"/>
          <a:ext cx="3143526" cy="6876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La Mettrie</a:t>
          </a:r>
          <a:r>
            <a:rPr lang="cs-CZ" sz="2800" kern="1200" dirty="0" smtClean="0"/>
            <a:t> </a:t>
          </a:r>
          <a:endParaRPr lang="cs-CZ" sz="2800" kern="1200" dirty="0"/>
        </a:p>
      </dsp:txBody>
      <dsp:txXfrm>
        <a:off x="3614203" y="2838466"/>
        <a:ext cx="3076390" cy="620510"/>
      </dsp:txXfrm>
    </dsp:sp>
    <dsp:sp modelId="{76476F93-6549-4263-8AA6-906711E4B4E6}">
      <dsp:nvSpPr>
        <dsp:cNvPr id="0" name=""/>
        <dsp:cNvSpPr/>
      </dsp:nvSpPr>
      <dsp:spPr>
        <a:xfrm>
          <a:off x="3580635" y="3578500"/>
          <a:ext cx="3143526" cy="6876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DENIS DIDEROT</a:t>
          </a:r>
          <a:r>
            <a:rPr lang="cs-CZ" sz="2800" kern="1200" dirty="0" smtClean="0"/>
            <a:t> </a:t>
          </a:r>
          <a:endParaRPr lang="cs-CZ" sz="2800" kern="1200" dirty="0"/>
        </a:p>
      </dsp:txBody>
      <dsp:txXfrm>
        <a:off x="3614203" y="3612068"/>
        <a:ext cx="3076390" cy="6205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9C49D-7006-4E24-BC53-E423389A7C3B}">
      <dsp:nvSpPr>
        <dsp:cNvPr id="0" name=""/>
        <dsp:cNvSpPr/>
      </dsp:nvSpPr>
      <dsp:spPr>
        <a:xfrm>
          <a:off x="360038" y="317282"/>
          <a:ext cx="7381032" cy="4536513"/>
        </a:xfrm>
        <a:prstGeom prst="flowChartProcess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18E181-61ED-4E21-919B-5D30AC2CAECF}">
      <dsp:nvSpPr>
        <dsp:cNvPr id="0" name=""/>
        <dsp:cNvSpPr/>
      </dsp:nvSpPr>
      <dsp:spPr>
        <a:xfrm>
          <a:off x="1069207" y="3535694"/>
          <a:ext cx="207815" cy="2078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46980-A95E-42BE-A292-47A91303E533}">
      <dsp:nvSpPr>
        <dsp:cNvPr id="0" name=""/>
        <dsp:cNvSpPr/>
      </dsp:nvSpPr>
      <dsp:spPr>
        <a:xfrm>
          <a:off x="360035" y="3744415"/>
          <a:ext cx="5780824" cy="1443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11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4">
                  <a:lumMod val="10000"/>
                </a:schemeClr>
              </a:solidFill>
            </a:rPr>
            <a:t>Preferuje</a:t>
          </a:r>
          <a:r>
            <a:rPr lang="de-DE" sz="2400" b="1" kern="1200" dirty="0" smtClean="0">
              <a:solidFill>
                <a:schemeClr val="accent4">
                  <a:lumMod val="10000"/>
                </a:schemeClr>
              </a:solidFill>
            </a:rPr>
            <a:t> rozumové poznání před náboženským</a:t>
          </a:r>
          <a:endParaRPr lang="cs-CZ" sz="24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360035" y="3744415"/>
        <a:ext cx="5780824" cy="1443715"/>
      </dsp:txXfrm>
    </dsp:sp>
    <dsp:sp modelId="{F68037E8-AECF-4291-92B8-FB8F6D049648}">
      <dsp:nvSpPr>
        <dsp:cNvPr id="0" name=""/>
        <dsp:cNvSpPr/>
      </dsp:nvSpPr>
      <dsp:spPr>
        <a:xfrm>
          <a:off x="2903575" y="2177902"/>
          <a:ext cx="375665" cy="3756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DCCD5E-0347-4DB9-9536-D4D6B52ABC0A}">
      <dsp:nvSpPr>
        <dsp:cNvPr id="0" name=""/>
        <dsp:cNvSpPr/>
      </dsp:nvSpPr>
      <dsp:spPr>
        <a:xfrm>
          <a:off x="1656179" y="2520270"/>
          <a:ext cx="5868442" cy="1884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05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4">
                  <a:lumMod val="10000"/>
                </a:schemeClr>
              </a:solidFill>
            </a:rPr>
            <a:t>Emancipace neprivilegovaných tříd</a:t>
          </a:r>
          <a:endParaRPr lang="cs-CZ" sz="24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1656179" y="2520270"/>
        <a:ext cx="5868442" cy="1884289"/>
      </dsp:txXfrm>
    </dsp:sp>
    <dsp:sp modelId="{F5AAFEE1-96E7-4AFC-B549-6037A0DC0430}">
      <dsp:nvSpPr>
        <dsp:cNvPr id="0" name=""/>
        <dsp:cNvSpPr/>
      </dsp:nvSpPr>
      <dsp:spPr>
        <a:xfrm>
          <a:off x="5109612" y="1351637"/>
          <a:ext cx="519537" cy="519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C9FD1-A908-4642-B08D-8DEAA74AD113}">
      <dsp:nvSpPr>
        <dsp:cNvPr id="0" name=""/>
        <dsp:cNvSpPr/>
      </dsp:nvSpPr>
      <dsp:spPr>
        <a:xfrm>
          <a:off x="3878042" y="1944206"/>
          <a:ext cx="4900970" cy="2638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29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4">
                  <a:lumMod val="10000"/>
                </a:schemeClr>
              </a:solidFill>
            </a:rPr>
            <a:t>“Vědění je moc” </a:t>
          </a:r>
          <a:endParaRPr lang="cs-CZ" sz="24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3878042" y="1944206"/>
        <a:ext cx="4900970" cy="26386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89C49D-7006-4E24-BC53-E423389A7C3B}">
      <dsp:nvSpPr>
        <dsp:cNvPr id="0" name=""/>
        <dsp:cNvSpPr/>
      </dsp:nvSpPr>
      <dsp:spPr>
        <a:xfrm>
          <a:off x="-61637" y="202522"/>
          <a:ext cx="7992888" cy="4995554"/>
        </a:xfrm>
        <a:prstGeom prst="flowChartProcess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32C620-EC4C-41B8-87ED-FF357B30F4A2}">
      <dsp:nvSpPr>
        <dsp:cNvPr id="0" name=""/>
        <dsp:cNvSpPr/>
      </dsp:nvSpPr>
      <dsp:spPr>
        <a:xfrm>
          <a:off x="725662" y="3917217"/>
          <a:ext cx="183836" cy="1838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1A654-B194-4358-91FD-D5CAA13D5314}">
      <dsp:nvSpPr>
        <dsp:cNvPr id="0" name=""/>
        <dsp:cNvSpPr/>
      </dsp:nvSpPr>
      <dsp:spPr>
        <a:xfrm>
          <a:off x="216017" y="4104452"/>
          <a:ext cx="4101800" cy="1188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411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4">
                  <a:lumMod val="10000"/>
                </a:schemeClr>
              </a:solidFill>
            </a:rPr>
            <a:t>antiklerikalismus</a:t>
          </a:r>
          <a:endParaRPr lang="cs-CZ" sz="24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216017" y="4104452"/>
        <a:ext cx="4101800" cy="1188942"/>
      </dsp:txXfrm>
    </dsp:sp>
    <dsp:sp modelId="{9774CC5A-2A70-4BD5-A2E3-3744A5CDBA66}">
      <dsp:nvSpPr>
        <dsp:cNvPr id="0" name=""/>
        <dsp:cNvSpPr/>
      </dsp:nvSpPr>
      <dsp:spPr>
        <a:xfrm>
          <a:off x="2024506" y="2755251"/>
          <a:ext cx="319715" cy="3197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FD836C-33DE-4BDA-A5A8-03BDB57D7962}">
      <dsp:nvSpPr>
        <dsp:cNvPr id="0" name=""/>
        <dsp:cNvSpPr/>
      </dsp:nvSpPr>
      <dsp:spPr>
        <a:xfrm>
          <a:off x="1440156" y="3096353"/>
          <a:ext cx="3860783" cy="22829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411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4">
                  <a:lumMod val="10000"/>
                </a:schemeClr>
              </a:solidFill>
            </a:rPr>
            <a:t>fyziokrati</a:t>
          </a:r>
          <a:endParaRPr lang="cs-CZ" sz="24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1440156" y="3096353"/>
        <a:ext cx="3860783" cy="2282968"/>
      </dsp:txXfrm>
    </dsp:sp>
    <dsp:sp modelId="{E0C8CA8A-FE6A-41FB-938C-A7CC653C6A7F}">
      <dsp:nvSpPr>
        <dsp:cNvPr id="0" name=""/>
        <dsp:cNvSpPr/>
      </dsp:nvSpPr>
      <dsp:spPr>
        <a:xfrm>
          <a:off x="3683030" y="1899012"/>
          <a:ext cx="423623" cy="423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6877F1-5AE3-49BF-8024-D05F7006B1A5}">
      <dsp:nvSpPr>
        <dsp:cNvPr id="0" name=""/>
        <dsp:cNvSpPr/>
      </dsp:nvSpPr>
      <dsp:spPr>
        <a:xfrm>
          <a:off x="2952335" y="2304271"/>
          <a:ext cx="3493257" cy="3087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46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4">
                  <a:lumMod val="10000"/>
                </a:schemeClr>
              </a:solidFill>
            </a:rPr>
            <a:t>idea pokroku</a:t>
          </a:r>
          <a:endParaRPr lang="cs-CZ" sz="24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2952335" y="2304271"/>
        <a:ext cx="3493257" cy="3087252"/>
      </dsp:txXfrm>
    </dsp:sp>
    <dsp:sp modelId="{3F4AA6EC-11CB-4259-9C47-9C5DB15724AD}">
      <dsp:nvSpPr>
        <dsp:cNvPr id="0" name=""/>
        <dsp:cNvSpPr/>
      </dsp:nvSpPr>
      <dsp:spPr>
        <a:xfrm>
          <a:off x="5472608" y="1296146"/>
          <a:ext cx="567495" cy="5674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E20AE-13BC-4513-903A-3A74D4290D9D}">
      <dsp:nvSpPr>
        <dsp:cNvPr id="0" name=""/>
        <dsp:cNvSpPr/>
      </dsp:nvSpPr>
      <dsp:spPr>
        <a:xfrm>
          <a:off x="4682032" y="1800190"/>
          <a:ext cx="3860783" cy="3581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704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accent4">
                  <a:lumMod val="10000"/>
                </a:schemeClr>
              </a:solidFill>
            </a:rPr>
            <a:t>kult rozumu</a:t>
          </a:r>
          <a:endParaRPr lang="cs-CZ" sz="24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4682032" y="1800190"/>
        <a:ext cx="3860783" cy="35818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F7B58-A32D-4DA3-9C6A-FA1B12E3250F}">
      <dsp:nvSpPr>
        <dsp:cNvPr id="0" name=""/>
        <dsp:cNvSpPr/>
      </dsp:nvSpPr>
      <dsp:spPr>
        <a:xfrm rot="10800000">
          <a:off x="1561264" y="2375"/>
          <a:ext cx="5415714" cy="7886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76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Dětství - Orient</a:t>
          </a:r>
          <a:endParaRPr lang="cs-CZ" sz="2800" b="1" kern="1200" dirty="0"/>
        </a:p>
      </dsp:txBody>
      <dsp:txXfrm rot="10800000">
        <a:off x="1758420" y="2375"/>
        <a:ext cx="5218558" cy="788625"/>
      </dsp:txXfrm>
    </dsp:sp>
    <dsp:sp modelId="{3B60A0C2-7505-4286-B9BA-86D4574A80D4}">
      <dsp:nvSpPr>
        <dsp:cNvPr id="0" name=""/>
        <dsp:cNvSpPr/>
      </dsp:nvSpPr>
      <dsp:spPr>
        <a:xfrm>
          <a:off x="1166952" y="2375"/>
          <a:ext cx="788625" cy="78862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67BA1-D6CE-4720-A3AA-8BF7C9F08946}">
      <dsp:nvSpPr>
        <dsp:cNvPr id="0" name=""/>
        <dsp:cNvSpPr/>
      </dsp:nvSpPr>
      <dsp:spPr>
        <a:xfrm rot="10800000">
          <a:off x="1561264" y="1026411"/>
          <a:ext cx="5415714" cy="7886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76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Chlapectví - Egypt</a:t>
          </a:r>
          <a:endParaRPr lang="cs-CZ" sz="2800" b="1" kern="1200" dirty="0"/>
        </a:p>
      </dsp:txBody>
      <dsp:txXfrm rot="10800000">
        <a:off x="1758420" y="1026411"/>
        <a:ext cx="5218558" cy="788625"/>
      </dsp:txXfrm>
    </dsp:sp>
    <dsp:sp modelId="{DCAA0E1A-B3D5-44F7-8855-1C62F0E42E79}">
      <dsp:nvSpPr>
        <dsp:cNvPr id="0" name=""/>
        <dsp:cNvSpPr/>
      </dsp:nvSpPr>
      <dsp:spPr>
        <a:xfrm>
          <a:off x="1166952" y="1026411"/>
          <a:ext cx="788625" cy="78862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97E3E-498D-4AED-A494-2D7D7C1C0790}">
      <dsp:nvSpPr>
        <dsp:cNvPr id="0" name=""/>
        <dsp:cNvSpPr/>
      </dsp:nvSpPr>
      <dsp:spPr>
        <a:xfrm rot="10800000">
          <a:off x="1561264" y="2050447"/>
          <a:ext cx="5415714" cy="7886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76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Jinošství – Řecko</a:t>
          </a:r>
          <a:endParaRPr lang="cs-CZ" sz="2800" b="1" kern="1200" dirty="0"/>
        </a:p>
      </dsp:txBody>
      <dsp:txXfrm rot="10800000">
        <a:off x="1758420" y="2050447"/>
        <a:ext cx="5218558" cy="788625"/>
      </dsp:txXfrm>
    </dsp:sp>
    <dsp:sp modelId="{2F0A5584-3E10-4222-8717-7A4A9A0ED046}">
      <dsp:nvSpPr>
        <dsp:cNvPr id="0" name=""/>
        <dsp:cNvSpPr/>
      </dsp:nvSpPr>
      <dsp:spPr>
        <a:xfrm>
          <a:off x="1166952" y="2050447"/>
          <a:ext cx="788625" cy="78862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965DBB-3F21-4E99-9229-C91F56F2CE53}">
      <dsp:nvSpPr>
        <dsp:cNvPr id="0" name=""/>
        <dsp:cNvSpPr/>
      </dsp:nvSpPr>
      <dsp:spPr>
        <a:xfrm rot="10800000">
          <a:off x="1561264" y="3074483"/>
          <a:ext cx="5415714" cy="7886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76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Mužství – Řím</a:t>
          </a:r>
          <a:endParaRPr lang="cs-CZ" sz="2800" b="1" kern="1200" dirty="0"/>
        </a:p>
      </dsp:txBody>
      <dsp:txXfrm rot="10800000">
        <a:off x="1758420" y="3074483"/>
        <a:ext cx="5218558" cy="788625"/>
      </dsp:txXfrm>
    </dsp:sp>
    <dsp:sp modelId="{BC1665B6-221F-475C-A412-61682B67CD65}">
      <dsp:nvSpPr>
        <dsp:cNvPr id="0" name=""/>
        <dsp:cNvSpPr/>
      </dsp:nvSpPr>
      <dsp:spPr>
        <a:xfrm>
          <a:off x="1166952" y="3074483"/>
          <a:ext cx="788625" cy="78862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B70A2C-6BD2-4758-9C02-9C3A3212E7F4}">
      <dsp:nvSpPr>
        <dsp:cNvPr id="0" name=""/>
        <dsp:cNvSpPr/>
      </dsp:nvSpPr>
      <dsp:spPr>
        <a:xfrm rot="10800000">
          <a:off x="1561264" y="4098519"/>
          <a:ext cx="5415714" cy="7886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762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Stáří – křesťanský svět</a:t>
          </a:r>
          <a:endParaRPr lang="cs-CZ" sz="2800" b="1" kern="1200" dirty="0"/>
        </a:p>
      </dsp:txBody>
      <dsp:txXfrm rot="10800000">
        <a:off x="1758420" y="4098519"/>
        <a:ext cx="5218558" cy="788625"/>
      </dsp:txXfrm>
    </dsp:sp>
    <dsp:sp modelId="{1BE5CFA0-A4A5-41D2-BF69-E99907AF5749}">
      <dsp:nvSpPr>
        <dsp:cNvPr id="0" name=""/>
        <dsp:cNvSpPr/>
      </dsp:nvSpPr>
      <dsp:spPr>
        <a:xfrm>
          <a:off x="1166952" y="4098519"/>
          <a:ext cx="788625" cy="78862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5483F-8012-4EB7-A623-D0BF99971543}" type="datetimeFigureOut">
              <a:rPr lang="cs-CZ" smtClean="0"/>
              <a:pPr/>
              <a:t>21.11.2014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7EC06-B18B-4811-B4EF-FC3639C3BA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63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4572" y="2954215"/>
            <a:ext cx="5788856" cy="5874475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Aft>
                <a:spcPts val="300"/>
              </a:spcAft>
            </a:pPr>
            <a:endParaRPr lang="cs-CZ" sz="1400" b="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172048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572C9C-CBFD-40E7-863E-99AE8B42A665}" type="slidenum">
              <a:rPr lang="cs-CZ"/>
              <a:pPr/>
              <a:t>10</a:t>
            </a:fld>
            <a:endParaRPr lang="cs-CZ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119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6310BD-622F-4308-80FF-A4CE6FB5FDFE}" type="slidenum">
              <a:rPr lang="cs-CZ"/>
              <a:pPr/>
              <a:t>11</a:t>
            </a:fld>
            <a:endParaRPr lang="cs-CZ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151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572C9C-CBFD-40E7-863E-99AE8B42A665}" type="slidenum">
              <a:rPr lang="cs-CZ"/>
              <a:pPr/>
              <a:t>13</a:t>
            </a:fld>
            <a:endParaRPr lang="cs-CZ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474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7EC06-B18B-4811-B4EF-FC3639C3BA85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43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2988C-34F8-4E43-A32E-F5421CF47BB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02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2D85-9D6F-47F0-B900-12984B198A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5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1B51-6E4E-4FA6-AB76-32FC23EE30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63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9BD73-4F6B-4F87-84A6-EF8D46C27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12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AEDE9-F95B-465A-B758-94EC4B79B51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04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1A14-C80A-4E13-8A6A-F0A5422799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6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85C7-0520-404E-AAEC-00F75D1435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51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3DCA-07C8-41F9-A349-B0B8229179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52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C7B49-74C3-4D6F-A02A-E66F5AF1CF8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74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2A1E-A1E8-43C7-B85D-DA46756A9C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2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B4B3B-7E35-4B77-AB7F-8D7FF5B972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71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4C6FB-B652-4A94-92EE-8A877850D0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79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U-8LFvI42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Group 76"/>
          <p:cNvGrpSpPr/>
          <p:nvPr/>
        </p:nvGrpSpPr>
        <p:grpSpPr>
          <a:xfrm>
            <a:off x="1314083" y="1813035"/>
            <a:ext cx="7362497" cy="3231931"/>
            <a:chOff x="890752" y="1813035"/>
            <a:chExt cx="7362497" cy="3231931"/>
          </a:xfrm>
          <a:scene3d>
            <a:camera prst="perspectiveRight"/>
            <a:lightRig rig="threePt" dir="t"/>
          </a:scene3d>
        </p:grpSpPr>
        <p:sp>
          <p:nvSpPr>
            <p:cNvPr id="7" name="Rounded Rectangle 6"/>
            <p:cNvSpPr/>
            <p:nvPr/>
          </p:nvSpPr>
          <p:spPr>
            <a:xfrm>
              <a:off x="1044802" y="1992332"/>
              <a:ext cx="7014066" cy="2849464"/>
            </a:xfrm>
            <a:prstGeom prst="roundRect">
              <a:avLst>
                <a:gd name="adj" fmla="val 8310"/>
              </a:avLst>
            </a:prstGeom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sz="5000" b="1" kern="120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+mn-ea"/>
                <a:cs typeface="+mn-cs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034231" y="2280722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ounded Rectangle 26"/>
            <p:cNvSpPr/>
            <p:nvPr/>
          </p:nvSpPr>
          <p:spPr>
            <a:xfrm>
              <a:off x="890752" y="1813035"/>
              <a:ext cx="7362497" cy="3231931"/>
            </a:xfrm>
            <a:prstGeom prst="roundRect">
              <a:avLst>
                <a:gd name="adj" fmla="val 8932"/>
              </a:avLst>
            </a:prstGeom>
            <a:noFill/>
            <a:ln w="127000" cap="rnd" cmpd="sng">
              <a:solidFill>
                <a:schemeClr val="bg1"/>
              </a:solidFill>
              <a:prstDash val="sysDot"/>
            </a:ln>
            <a:effectLst>
              <a:glow rad="139700">
                <a:srgbClr val="FFC0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kern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034231" y="2602455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034231" y="2924188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034231" y="3245921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034231" y="3567654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034231" y="3889387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034231" y="4211120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034231" y="4532853"/>
              <a:ext cx="7014066" cy="1523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1064967" y="2003100"/>
              <a:ext cx="7014066" cy="28494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>
                <a:buNone/>
              </a:pPr>
              <a:r>
                <a:rPr lang="cs-CZ" sz="4000" b="1" i="0" dirty="0" smtClean="0">
                  <a:solidFill>
                    <a:schemeClr val="accent4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Medium"/>
                  <a:ea typeface="+mn-ea"/>
                  <a:cs typeface="+mn-cs"/>
                </a:rPr>
                <a:t>Osvícenství</a:t>
              </a:r>
              <a:endParaRPr lang="cs-CZ" sz="4000" b="1" i="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  <a:ea typeface="+mn-ea"/>
                <a:cs typeface="+mn-cs"/>
              </a:endParaRPr>
            </a:p>
          </p:txBody>
        </p:sp>
      </p:grpSp>
      <p:pic>
        <p:nvPicPr>
          <p:cNvPr id="14" name="Obrázek 13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1844824"/>
            <a:ext cx="2438400" cy="265747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267744" y="43215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č.1</a:t>
            </a:r>
            <a:endParaRPr lang="cs-CZ" sz="1200" dirty="0"/>
          </a:p>
        </p:txBody>
      </p:sp>
      <p:pic>
        <p:nvPicPr>
          <p:cNvPr id="16" name="Obrázek 15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17" name="Obrázek 16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18" name="Obrázek 17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20" name="Obrázek 19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0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15" name="Obrázek 14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16" name="Obrázek 15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7" name="Obrázek 16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71677" y="1094865"/>
            <a:ext cx="7572211" cy="46348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480914" y="922864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3203575" y="2565400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4868863" y="3509963"/>
            <a:ext cx="431800" cy="431800"/>
          </a:xfrm>
          <a:prstGeom prst="ellipse">
            <a:avLst/>
          </a:prstGeom>
          <a:solidFill>
            <a:srgbClr val="CF3E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7949330" y="987825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7951851" y="5430352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595395" y="5430352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 rot="13012193">
            <a:off x="661988" y="1763713"/>
            <a:ext cx="2735262" cy="73025"/>
            <a:chOff x="839" y="799"/>
            <a:chExt cx="1859" cy="46"/>
          </a:xfrm>
        </p:grpSpPr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839" y="799"/>
              <a:ext cx="158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111" y="799"/>
              <a:ext cx="1587" cy="4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4868863" y="3509963"/>
            <a:ext cx="431800" cy="431800"/>
          </a:xfrm>
          <a:prstGeom prst="ellipse">
            <a:avLst/>
          </a:prstGeom>
          <a:solidFill>
            <a:srgbClr val="CF3E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12604 0.09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2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23 L 0.33767 0.2851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92" y="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15" name="Obrázek 14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16" name="Obrázek 15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7" name="Obrázek 16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888752" y="836613"/>
            <a:ext cx="7344916" cy="504065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765923" y="737246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3203575" y="2565400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7869192" y="5518150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7888018" y="714737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5220072" y="3861048"/>
            <a:ext cx="431800" cy="431800"/>
          </a:xfrm>
          <a:prstGeom prst="ellipse">
            <a:avLst/>
          </a:prstGeom>
          <a:solidFill>
            <a:srgbClr val="FF33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795254" y="5548432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 rot="13012193">
            <a:off x="661988" y="1763713"/>
            <a:ext cx="2735262" cy="73025"/>
            <a:chOff x="839" y="799"/>
            <a:chExt cx="1859" cy="46"/>
          </a:xfrm>
        </p:grpSpPr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839" y="799"/>
              <a:ext cx="158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1111" y="799"/>
              <a:ext cx="1587" cy="4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0.2915 0.252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51198 0.430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2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10" name="Obrázek 9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1" name="Obrázek 10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39552" y="1942566"/>
            <a:ext cx="8064896" cy="31085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cs-CZ" sz="2800" b="1" dirty="0" smtClean="0"/>
              <a:t>Otázka  objektivního světa je neřešitelná.</a:t>
            </a:r>
          </a:p>
          <a:p>
            <a:endParaRPr lang="cs-CZ" sz="2800" b="1" u="sng" dirty="0" smtClean="0"/>
          </a:p>
          <a:p>
            <a:endParaRPr lang="cs-CZ" sz="2800" b="1" dirty="0" smtClean="0"/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just"/>
            <a:r>
              <a:rPr lang="cs-CZ" sz="2800" b="1" dirty="0" smtClean="0"/>
              <a:t>Jeden jev předchází druhý, nelze vyvozovat, že předcházející jev je příčina a následující její účinek.</a:t>
            </a:r>
          </a:p>
        </p:txBody>
      </p:sp>
      <p:pic>
        <p:nvPicPr>
          <p:cNvPr id="5" name="Obrázek 4" descr="18990035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257" y="2481816"/>
            <a:ext cx="1287787" cy="165618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52558" y="38610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č.3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15" name="Obrázek 14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16" name="Obrázek 15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7" name="Obrázek 16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endParaRPr lang="cs-CZ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27088" y="836612"/>
            <a:ext cx="7415908" cy="5113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669668" y="693736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3203575" y="2565400"/>
            <a:ext cx="431800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4716463" y="3357563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7991823" y="736050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7968616" y="5631974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742549" y="5631974"/>
            <a:ext cx="431800" cy="431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 rot="13012193">
            <a:off x="661988" y="1763713"/>
            <a:ext cx="2735262" cy="73025"/>
            <a:chOff x="839" y="799"/>
            <a:chExt cx="1859" cy="46"/>
          </a:xfrm>
        </p:grpSpPr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839" y="799"/>
              <a:ext cx="1587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111" y="799"/>
              <a:ext cx="1587" cy="4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2948E-6 L 0.12604 0.094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3 L 0.36198 0.3254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8" y="1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3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7" grpId="1" animBg="1"/>
      <p:bldP spid="51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0" name="Obrázek 9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359532" y="2484324"/>
            <a:ext cx="8424936" cy="18158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just"/>
            <a:r>
              <a:rPr lang="cs-CZ" sz="2800" b="1" u="sng" dirty="0" smtClean="0">
                <a:solidFill>
                  <a:schemeClr val="accent4">
                    <a:lumMod val="10000"/>
                  </a:schemeClr>
                </a:solidFill>
              </a:rPr>
              <a:t>Agnosticismus </a:t>
            </a:r>
          </a:p>
          <a:p>
            <a:pPr algn="just"/>
            <a:r>
              <a:rPr lang="cs-CZ" sz="2800" b="1" i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4">
                    <a:lumMod val="10000"/>
                  </a:schemeClr>
                </a:solidFill>
              </a:rPr>
              <a:t>Pravdivost některých tvrzení, zejména těch, která se týkají existence či neexistence jakéhokoliv boha, se nedá prokázat ani vyvrátit. </a:t>
            </a:r>
            <a:r>
              <a:rPr lang="cs-CZ" sz="2800" b="1" baseline="30000" dirty="0" smtClean="0">
                <a:solidFill>
                  <a:schemeClr val="accent4">
                    <a:lumMod val="10000"/>
                  </a:schemeClr>
                </a:solidFill>
              </a:rPr>
              <a:t>4</a:t>
            </a:r>
            <a:r>
              <a:rPr lang="cs-CZ" sz="2800" b="1" dirty="0" smtClean="0">
                <a:solidFill>
                  <a:schemeClr val="accent4">
                    <a:lumMod val="10000"/>
                  </a:schemeClr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10" name="Obrázek 9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1" name="Obrázek 10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323528" y="2060848"/>
            <a:ext cx="8424936" cy="95410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accent4">
                    <a:lumMod val="10000"/>
                  </a:schemeClr>
                </a:solidFill>
              </a:rPr>
              <a:t>Za zdroj jistoty pak nepovažoval teoretické vědění, nýbrž víru.</a:t>
            </a:r>
            <a:endParaRPr lang="cs-CZ" sz="2800" b="1" u="sng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3789040"/>
            <a:ext cx="8424936" cy="224676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endParaRPr lang="cs-CZ" sz="2800" b="1" i="1" dirty="0" smtClean="0"/>
          </a:p>
          <a:p>
            <a:endParaRPr lang="cs-CZ" sz="2800" b="1" i="1" dirty="0" smtClean="0"/>
          </a:p>
          <a:p>
            <a:endParaRPr lang="cs-CZ" sz="2800" b="1" i="1" dirty="0" smtClean="0"/>
          </a:p>
          <a:p>
            <a:pPr algn="just"/>
            <a:r>
              <a:rPr lang="cs-CZ" sz="2800" b="1" i="1" dirty="0" smtClean="0"/>
              <a:t>„ Má – li samostatně myslící člověk jednat mravně, správně, nepotřebuje žádné náboženské motivy.“</a:t>
            </a:r>
            <a:r>
              <a:rPr lang="cs-CZ" sz="2800" b="1" i="1" baseline="30000" dirty="0" smtClean="0"/>
              <a:t>5</a:t>
            </a:r>
            <a:endParaRPr lang="cs-CZ" sz="2800" dirty="0" smtClean="0"/>
          </a:p>
        </p:txBody>
      </p:sp>
      <p:pic>
        <p:nvPicPr>
          <p:cNvPr id="6" name="Obrázek 5" descr="18990035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967206"/>
            <a:ext cx="903791" cy="1162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5438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Francouzské  osvícenství</a:t>
            </a:r>
            <a:endParaRPr lang="cs-CZ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Představitelé</a:t>
            </a:r>
            <a:endParaRPr lang="cs-CZ" sz="28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641045"/>
              </p:ext>
            </p:extLst>
          </p:nvPr>
        </p:nvGraphicFramePr>
        <p:xfrm>
          <a:off x="628650" y="1340768"/>
          <a:ext cx="7886700" cy="4836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59886686"/>
              </p:ext>
            </p:extLst>
          </p:nvPr>
        </p:nvGraphicFramePr>
        <p:xfrm>
          <a:off x="683568" y="908720"/>
          <a:ext cx="79928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43293969"/>
              </p:ext>
            </p:extLst>
          </p:nvPr>
        </p:nvGraphicFramePr>
        <p:xfrm>
          <a:off x="539552" y="908720"/>
          <a:ext cx="79928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771800" y="3212976"/>
            <a:ext cx="362952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/>
              </a:rPr>
              <a:t>OSVÍCENSTVÍ</a:t>
            </a:r>
            <a:endParaRPr lang="cs-CZ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0" name="Obrázek 9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 smtClean="0"/>
              <a:t>Francois Marie Arouet</a:t>
            </a:r>
            <a:endParaRPr lang="cs-CZ" sz="2800" b="1" dirty="0"/>
          </a:p>
        </p:txBody>
      </p:sp>
      <p:pic>
        <p:nvPicPr>
          <p:cNvPr id="5" name="Zástupný symbol pro obsah 4" descr="220px-D'après_Nicolas_de_Largillière,_portrait_de_Voltaire_(Institut_et_Musée_Voltaire)_-00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08345" y="1555344"/>
            <a:ext cx="2794000" cy="3683000"/>
          </a:xfrm>
        </p:spPr>
      </p:pic>
      <p:sp>
        <p:nvSpPr>
          <p:cNvPr id="4" name="TextovéPole 3"/>
          <p:cNvSpPr txBox="1"/>
          <p:nvPr/>
        </p:nvSpPr>
        <p:spPr>
          <a:xfrm>
            <a:off x="5505530" y="523834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č.4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49288" y="238755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348880"/>
            <a:ext cx="8460432" cy="18002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sz="2800" dirty="0" smtClean="0"/>
              <a:t>„</a:t>
            </a:r>
            <a:r>
              <a:rPr lang="cs-CZ" sz="2800" b="1" i="1" dirty="0" smtClean="0"/>
              <a:t>Subtilnosti, po nichž v evangeliích není ani stopy, se v dějinách křesťanství staly pramenem krvavých sporů. – „ Jakým právem by mohl tvor stvořený k sebeurčení nutit jiného tvora, aby myslel tak, jak myslí on?“</a:t>
            </a:r>
            <a:r>
              <a:rPr lang="cs-CZ" sz="2800" b="1" i="1" baseline="30000" dirty="0" smtClean="0"/>
              <a:t>6</a:t>
            </a:r>
          </a:p>
        </p:txBody>
      </p:sp>
      <p:pic>
        <p:nvPicPr>
          <p:cNvPr id="4" name="Obrázek 3" descr="18990035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836712"/>
            <a:ext cx="1119815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17011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780928"/>
            <a:ext cx="8604448" cy="100811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cs-CZ" b="1" i="1" dirty="0" smtClean="0"/>
              <a:t>	</a:t>
            </a:r>
            <a:r>
              <a:rPr lang="cs-CZ" sz="2800" b="1" i="1" dirty="0" smtClean="0"/>
              <a:t>„ Kdyby bůh neexistoval, bylo by třeba jej vymyslet; ale celá příroda nám říká, že jest.“</a:t>
            </a:r>
            <a:r>
              <a:rPr lang="cs-CZ" sz="2800" dirty="0" smtClean="0"/>
              <a:t>.</a:t>
            </a:r>
            <a:r>
              <a:rPr lang="cs-CZ" sz="2800" baseline="30000" dirty="0" smtClean="0"/>
              <a:t>7</a:t>
            </a:r>
            <a:endParaRPr lang="cs-CZ" sz="2800" dirty="0" smtClean="0"/>
          </a:p>
          <a:p>
            <a:endParaRPr lang="cs-CZ" dirty="0"/>
          </a:p>
        </p:txBody>
      </p:sp>
      <p:pic>
        <p:nvPicPr>
          <p:cNvPr id="4" name="Obrázek 3" descr="18990035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1119815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17011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420888"/>
            <a:ext cx="8352928" cy="165618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cs-CZ" b="1" i="1" dirty="0" smtClean="0"/>
              <a:t>	</a:t>
            </a:r>
            <a:r>
              <a:rPr lang="cs-CZ" sz="2800" b="1" i="1" dirty="0" smtClean="0"/>
              <a:t>„ Mým předmětem jsou dějiny lidského ducha a nikoli obsáhlý výčet bezvýznamných faktů,…. chci se dozvědět, po jakých stupních přecházeli lidé od barbarství k civilizaci.“</a:t>
            </a:r>
            <a:r>
              <a:rPr lang="cs-CZ" sz="2800" b="1" i="1" baseline="30000" dirty="0" smtClean="0"/>
              <a:t>8</a:t>
            </a:r>
            <a:endParaRPr lang="cs-CZ" sz="2800" dirty="0" smtClean="0"/>
          </a:p>
        </p:txBody>
      </p:sp>
      <p:pic>
        <p:nvPicPr>
          <p:cNvPr id="4" name="Obrázek 3" descr="18990035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764704"/>
            <a:ext cx="1119815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10" name="Obrázek 9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1" name="Obrázek 10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19" y="4365104"/>
            <a:ext cx="8496945" cy="61517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cs-CZ" b="1" dirty="0" smtClean="0"/>
              <a:t>	</a:t>
            </a:r>
            <a:r>
              <a:rPr lang="cs-CZ" sz="2800" b="1" dirty="0" smtClean="0"/>
              <a:t>„Věk náboženství a filosofie ustoupil století vědy.“</a:t>
            </a:r>
            <a:r>
              <a:rPr lang="cs-CZ" sz="2800" b="1" baseline="30000" dirty="0" smtClean="0"/>
              <a:t>9</a:t>
            </a:r>
            <a:endParaRPr lang="cs-CZ" sz="2800" dirty="0" smtClean="0"/>
          </a:p>
        </p:txBody>
      </p:sp>
      <p:pic>
        <p:nvPicPr>
          <p:cNvPr id="4" name="Obrázek 3" descr="18990035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5835" y="2780928"/>
            <a:ext cx="1119815" cy="144016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95660" y="1313856"/>
            <a:ext cx="8280920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cs-CZ" sz="4000" b="1" u="sng" cap="small" dirty="0" smtClean="0"/>
              <a:t>Encyklopedisté a materialisté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0100" y="2784515"/>
            <a:ext cx="75438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Německé  osvícenství</a:t>
            </a:r>
            <a:endParaRPr lang="cs-CZ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0" name="Obrázek 9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Gottfried Johann Herder</a:t>
            </a:r>
            <a:endParaRPr lang="cs-CZ" dirty="0"/>
          </a:p>
        </p:txBody>
      </p:sp>
      <p:pic>
        <p:nvPicPr>
          <p:cNvPr id="6" name="Zástupný symbol pro obsah 5" descr="Johann_Gottfried_Herder_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15478" y="1757844"/>
            <a:ext cx="3468564" cy="4351338"/>
          </a:xfrm>
        </p:spPr>
      </p:pic>
      <p:sp>
        <p:nvSpPr>
          <p:cNvPr id="4" name="TextovéPole 3"/>
          <p:cNvSpPr txBox="1"/>
          <p:nvPr/>
        </p:nvSpPr>
        <p:spPr>
          <a:xfrm>
            <a:off x="6089117" y="61763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č.5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10" name="Obrázek 9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1" name="Obrázek 10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77072"/>
            <a:ext cx="8352928" cy="122813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b="1" dirty="0" smtClean="0"/>
              <a:t>	</a:t>
            </a:r>
            <a:r>
              <a:rPr lang="cs-CZ" sz="2800" b="1" dirty="0" smtClean="0"/>
              <a:t>Myšlení považoval za vyšší stupeň života, který se vyvíjí z nižších forem pomocí řeči. Rozum nepovažoval za produktivní, nýbrž vnímající schopnost. 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18990035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420888"/>
            <a:ext cx="1119815" cy="144016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169374" y="1025727"/>
            <a:ext cx="5004556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cs-CZ" sz="2800" b="1" dirty="0" smtClean="0"/>
              <a:t>Prvotnost jazyka před rozumem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Etapy dějin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28596" y="1397000"/>
          <a:ext cx="8143932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644" y="1149669"/>
            <a:ext cx="8424936" cy="489505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cs-CZ" sz="1400" dirty="0" smtClean="0"/>
              <a:t>Citace: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1.Ateismus. 2013. </a:t>
            </a:r>
            <a:r>
              <a:rPr lang="en-US" sz="1400" dirty="0" smtClean="0"/>
              <a:t>[</a:t>
            </a:r>
            <a:r>
              <a:rPr lang="cs-CZ" sz="1400" dirty="0" smtClean="0"/>
              <a:t>cit. 13-11-21]. Dostupné z: http://cs.wikipedia.org/wiki/Ateismus</a:t>
            </a:r>
            <a:endParaRPr lang="cs-CZ" sz="1400" baseline="300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2. Deismus. 2013. </a:t>
            </a:r>
            <a:r>
              <a:rPr lang="en-US" sz="1400" dirty="0" smtClean="0"/>
              <a:t>[</a:t>
            </a:r>
            <a:r>
              <a:rPr lang="cs-CZ" sz="1400" dirty="0" smtClean="0"/>
              <a:t>cit. 13-11-21]. Dostupné z: http://cs.wikipedia.org/wiki/Deismus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3. Panteismus. 2013. </a:t>
            </a:r>
            <a:r>
              <a:rPr lang="en-US" sz="1400" dirty="0" smtClean="0"/>
              <a:t>[</a:t>
            </a:r>
            <a:r>
              <a:rPr lang="cs-CZ" sz="1400" dirty="0" smtClean="0"/>
              <a:t>cit. 13-11-21]. Dostupné z: http://cs.wikipedia.org/wiki/Panteismus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4. Agnosticismus. 2013. </a:t>
            </a:r>
            <a:r>
              <a:rPr lang="en-US" sz="1400" dirty="0" smtClean="0"/>
              <a:t>[</a:t>
            </a:r>
            <a:r>
              <a:rPr lang="cs-CZ" sz="1400" dirty="0" smtClean="0"/>
              <a:t>cit. 13-11-21]. Dostupné z: http://cs.wikipedia.org/wiki/Agnosticismus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5. Storig.H. J. Malé dějiny filosofie. 1. vydání: Zvon, Praha 1992. s. 260.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6. Storig.H. J. Malé dějiny filosofie. 1. vydání: Zvon, Praha 1992. s. 266.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7. „Tamtéž“ s. 266.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8. „Tamtéž“ s. 265.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400" dirty="0" smtClean="0"/>
              <a:t>9. „Tamtéž“ s. 267</a:t>
            </a:r>
          </a:p>
          <a:p>
            <a:pPr>
              <a:spcBef>
                <a:spcPts val="0"/>
              </a:spcBef>
              <a:buNone/>
            </a:pPr>
            <a:endParaRPr lang="cs-CZ" sz="1400" dirty="0" smtClean="0"/>
          </a:p>
          <a:p>
            <a:pPr>
              <a:spcBef>
                <a:spcPts val="0"/>
              </a:spcBef>
              <a:buNone/>
            </a:pPr>
            <a:r>
              <a:rPr lang="cs-CZ" sz="1400" dirty="0" smtClean="0"/>
              <a:t>Obrázky:</a:t>
            </a:r>
          </a:p>
          <a:p>
            <a:pPr>
              <a:spcBef>
                <a:spcPts val="0"/>
              </a:spcBef>
              <a:buNone/>
            </a:pPr>
            <a:r>
              <a:rPr lang="cs-CZ" sz="1400" dirty="0" smtClean="0"/>
              <a:t>1. Múza. 2013. </a:t>
            </a:r>
            <a:r>
              <a:rPr lang="cs-CZ" sz="1400" dirty="0" err="1" smtClean="0"/>
              <a:t>Dostupé</a:t>
            </a:r>
            <a:r>
              <a:rPr lang="cs-CZ" sz="1400" dirty="0" smtClean="0"/>
              <a:t> z: http://www.art4promotion.com/_</a:t>
            </a:r>
            <a:r>
              <a:rPr lang="cs-CZ" sz="1400" dirty="0" err="1" smtClean="0"/>
              <a:t>img</a:t>
            </a:r>
            <a:r>
              <a:rPr lang="cs-CZ" sz="1400" dirty="0" smtClean="0"/>
              <a:t>/</a:t>
            </a:r>
            <a:r>
              <a:rPr lang="cs-CZ" sz="1400" dirty="0" err="1" smtClean="0"/>
              <a:t>muza.png</a:t>
            </a:r>
            <a:endParaRPr lang="cs-CZ" sz="1400" dirty="0" smtClean="0"/>
          </a:p>
          <a:p>
            <a:pPr>
              <a:spcBef>
                <a:spcPts val="0"/>
              </a:spcBef>
              <a:buNone/>
            </a:pPr>
            <a:r>
              <a:rPr lang="cs-CZ" sz="1400" dirty="0"/>
              <a:t>2. Hume. 2013. Dostupné z: http://www.philosophypages.com/vy/hume1.jpg</a:t>
            </a:r>
          </a:p>
          <a:p>
            <a:pPr>
              <a:spcBef>
                <a:spcPts val="0"/>
              </a:spcBef>
              <a:buNone/>
            </a:pPr>
            <a:r>
              <a:rPr lang="cs-CZ" sz="1400" dirty="0" smtClean="0"/>
              <a:t>3. Filosof. 2013. Dostupné z: http://www.puntuit.nl/polopoly_fs/1022921_79425194_jpg_1_554181!image/1899003589.jpg_gen/derivatives/landscape_804/1899003589.jpg</a:t>
            </a:r>
          </a:p>
          <a:p>
            <a:pPr>
              <a:spcBef>
                <a:spcPts val="0"/>
              </a:spcBef>
              <a:buNone/>
            </a:pPr>
            <a:r>
              <a:rPr lang="cs-CZ" sz="1400" dirty="0" smtClean="0"/>
              <a:t>4. Voltaire. 2013. Dostupné z: http://upload.wikimedia.org/wikipedia/commons/thumb/c/cc/D'apr%C3%A8s_Nicolas_de_Largilli%C3%A8re,_portrait_de_Voltaire_(Institut_et_Mus%C3%A9e_Voltaire)_-002.jpg/220px-D'apr%C3%A8s_Nicolas_de_Largilli%C3%A8re,_portrait_de_Voltaire_(Institut_et_Mus%C3%A9e_Voltaire)_-002.jpg</a:t>
            </a:r>
          </a:p>
          <a:p>
            <a:pPr>
              <a:spcBef>
                <a:spcPts val="0"/>
              </a:spcBef>
              <a:buNone/>
            </a:pPr>
            <a:r>
              <a:rPr lang="cs-CZ" sz="1400" dirty="0"/>
              <a:t>5</a:t>
            </a:r>
            <a:r>
              <a:rPr lang="cs-CZ" sz="1400" dirty="0" smtClean="0"/>
              <a:t>. Herder. 2013. Dostupné z: http://upload.wikimedia.org/wikipedia/commons/5/5f/Johann_Gottfried_Herder_2.jpg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227054" y="1556792"/>
            <a:ext cx="684076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cap="all" dirty="0">
                <a:latin typeface="+mn-lt"/>
              </a:rPr>
              <a:t>Pojmy: </a:t>
            </a:r>
            <a:endParaRPr lang="cs-CZ" sz="2800" b="1" cap="all" dirty="0" smtClean="0">
              <a:latin typeface="+mn-lt"/>
            </a:endParaRPr>
          </a:p>
          <a:p>
            <a:pPr algn="just"/>
            <a:r>
              <a:rPr lang="cs-CZ" sz="2400" cap="all" dirty="0" smtClean="0">
                <a:latin typeface="+mn-lt"/>
              </a:rPr>
              <a:t>Osvícenství</a:t>
            </a:r>
            <a:r>
              <a:rPr lang="cs-CZ" sz="2400" cap="all" dirty="0">
                <a:latin typeface="+mn-lt"/>
              </a:rPr>
              <a:t>, Montesquieu, panteismus, deismus, ateismus, teismus, monismus, dualismus, pluralismus, Encyklopedisté, Emil, materialismus, agnosticismus</a:t>
            </a:r>
            <a:r>
              <a:rPr lang="cs-CZ" sz="2800" cap="all" dirty="0">
                <a:latin typeface="+mn-lt"/>
              </a:rPr>
              <a:t>.</a:t>
            </a:r>
            <a:endParaRPr lang="cs-CZ" sz="2800" u="sng" cap="all" dirty="0"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4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0802" y="188640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0802" y="1303295"/>
            <a:ext cx="8424936" cy="4895056"/>
          </a:xfrm>
        </p:spPr>
        <p:txBody>
          <a:bodyPr/>
          <a:lstStyle/>
          <a:p>
            <a:r>
              <a:rPr lang="cs-CZ" sz="1400" dirty="0" smtClean="0"/>
              <a:t>Odmaturuj ze společenských věd: Didaktis, Brno, 2004</a:t>
            </a:r>
          </a:p>
          <a:p>
            <a:r>
              <a:rPr lang="cs-CZ" sz="1400" dirty="0" smtClean="0"/>
              <a:t>Osborne R. Filosofie. české vydání: Portál, Praha, 2006</a:t>
            </a:r>
          </a:p>
          <a:p>
            <a:r>
              <a:rPr lang="cs-CZ" sz="1400" dirty="0" smtClean="0"/>
              <a:t>Storig H. J. Malé dějiny filosofie, 1. vydání: Zvon, Praha, 1992.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55576" y="1556792"/>
            <a:ext cx="777686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Kredity</a:t>
            </a:r>
            <a:endParaRPr lang="cs-CZ" sz="2800" dirty="0"/>
          </a:p>
          <a:p>
            <a:r>
              <a:rPr lang="cs-CZ" sz="2400" b="1" dirty="0"/>
              <a:t>Příspěvek k diskusi: </a:t>
            </a:r>
            <a:endParaRPr lang="cs-CZ" sz="2400" dirty="0"/>
          </a:p>
          <a:p>
            <a:r>
              <a:rPr lang="cs-CZ" sz="2400" dirty="0"/>
              <a:t>Vyber si citát vybraného filosofa a presentuj svůj pohled</a:t>
            </a:r>
            <a:r>
              <a:rPr lang="cs-CZ" sz="2400" b="1" dirty="0"/>
              <a:t>		</a:t>
            </a:r>
            <a:r>
              <a:rPr lang="cs-CZ" sz="2400" b="1" dirty="0" smtClean="0"/>
              <a:t>				10 </a:t>
            </a:r>
            <a:r>
              <a:rPr lang="cs-CZ" sz="2400" b="1" dirty="0"/>
              <a:t>kreditů</a:t>
            </a:r>
            <a:endParaRPr lang="cs-CZ" sz="2400" dirty="0"/>
          </a:p>
          <a:p>
            <a:r>
              <a:rPr lang="cs-CZ" sz="2400" b="1" dirty="0"/>
              <a:t>Příspěvek k aktuálnímu tématu:	</a:t>
            </a:r>
            <a:endParaRPr lang="cs-CZ" sz="2400" dirty="0"/>
          </a:p>
          <a:p>
            <a:r>
              <a:rPr lang="cs-CZ" sz="2400" dirty="0"/>
              <a:t>Seznámení s vybranou myšlenkou filosofa rozebíraného období</a:t>
            </a:r>
            <a:r>
              <a:rPr lang="cs-CZ" sz="2400" b="1" dirty="0"/>
              <a:t> </a:t>
            </a:r>
            <a:r>
              <a:rPr lang="cs-CZ" sz="2400" b="1" dirty="0" smtClean="0"/>
              <a:t>			5 </a:t>
            </a:r>
            <a:r>
              <a:rPr lang="cs-CZ" sz="2400" b="1" dirty="0"/>
              <a:t>kreditů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9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Charakteristika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716429"/>
              </p:ext>
            </p:extLst>
          </p:nvPr>
        </p:nvGraphicFramePr>
        <p:xfrm>
          <a:off x="772616" y="1412776"/>
          <a:ext cx="8119864" cy="4550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BF5847-964C-4CEB-B261-5E33E164C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46BF5847-964C-4CEB-B261-5E33E164C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46BF5847-964C-4CEB-B261-5E33E164C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46BF5847-964C-4CEB-B261-5E33E164C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084298-9B6D-408E-9900-BE178E4AD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graphicEl>
                                              <a:dgm id="{21084298-9B6D-408E-9900-BE178E4AD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21084298-9B6D-408E-9900-BE178E4AD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21084298-9B6D-408E-9900-BE178E4AD6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C48CEB-DC8E-41FA-A32F-6E9220681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59C48CEB-DC8E-41FA-A32F-6E9220681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59C48CEB-DC8E-41FA-A32F-6E9220681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59C48CEB-DC8E-41FA-A32F-6E9220681D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6D5777-C9DB-45DA-A9E8-311C74B0A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E6D5777-C9DB-45DA-A9E8-311C74B0A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9E6D5777-C9DB-45DA-A9E8-311C74B0A7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9E6D5777-C9DB-45DA-A9E8-311C74B0A7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90611A-B5B5-41AD-B354-06F9E274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ED90611A-B5B5-41AD-B354-06F9E274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ED90611A-B5B5-41AD-B354-06F9E2741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ED90611A-B5B5-41AD-B354-06F9E27413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23AA49-7A5E-45A7-AD6C-EB1F61339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2E23AA49-7A5E-45A7-AD6C-EB1F61339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2E23AA49-7A5E-45A7-AD6C-EB1F61339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2E23AA49-7A5E-45A7-AD6C-EB1F613393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A9F838-EA6A-414E-A754-3372E905A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86A9F838-EA6A-414E-A754-3372E905A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86A9F838-EA6A-414E-A754-3372E905A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86A9F838-EA6A-414E-A754-3372E905A0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188640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910220"/>
              </p:ext>
            </p:extLst>
          </p:nvPr>
        </p:nvGraphicFramePr>
        <p:xfrm>
          <a:off x="971600" y="980728"/>
          <a:ext cx="741682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44A689-EB99-487A-AAD7-73AD5B3E2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1B44A689-EB99-487A-AAD7-73AD5B3E2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1B44A689-EB99-487A-AAD7-73AD5B3E2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graphicEl>
                                              <a:dgm id="{1B44A689-EB99-487A-AAD7-73AD5B3E27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F0F9DC-7DBF-4C12-8FEF-618BCFE00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58F0F9DC-7DBF-4C12-8FEF-618BCFE00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58F0F9DC-7DBF-4C12-8FEF-618BCFE00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58F0F9DC-7DBF-4C12-8FEF-618BCFE003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BA520F-2D4B-4624-BCD7-058D2CA672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CDBA520F-2D4B-4624-BCD7-058D2CA672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CDBA520F-2D4B-4624-BCD7-058D2CA672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CDBA520F-2D4B-4624-BCD7-058D2CA672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38830E-CAE8-4523-A960-4D913F7E10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AF38830E-CAE8-4523-A960-4D913F7E10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AF38830E-CAE8-4523-A960-4D913F7E10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AF38830E-CAE8-4523-A960-4D913F7E10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55A5EB-6E4B-48B0-AE53-03901FC83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D655A5EB-6E4B-48B0-AE53-03901FC83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D655A5EB-6E4B-48B0-AE53-03901FC830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graphicEl>
                                              <a:dgm id="{D655A5EB-6E4B-48B0-AE53-03901FC830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11CB53-D743-4A4A-9877-B99DA5855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E711CB53-D743-4A4A-9877-B99DA5855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E711CB53-D743-4A4A-9877-B99DA5855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E711CB53-D743-4A4A-9877-B99DA5855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460F3A-7432-4C0E-A33D-02079A1E4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4B460F3A-7432-4C0E-A33D-02079A1E4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4B460F3A-7432-4C0E-A33D-02079A1E46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4B460F3A-7432-4C0E-A33D-02079A1E46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9B1950-8048-4AFC-A542-C47ED4F09A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graphicEl>
                                              <a:dgm id="{209B1950-8048-4AFC-A542-C47ED4F09A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209B1950-8048-4AFC-A542-C47ED4F09A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graphicEl>
                                              <a:dgm id="{209B1950-8048-4AFC-A542-C47ED4F09A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F6DBEA-0365-407F-A03E-830A89BD1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90F6DBEA-0365-407F-A03E-830A89BD1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dgm id="{90F6DBEA-0365-407F-A03E-830A89BD1E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graphicEl>
                                              <a:dgm id="{90F6DBEA-0365-407F-A03E-830A89BD1E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2EC4E2-BD9A-4498-8FF0-098023A5B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662EC4E2-BD9A-4498-8FF0-098023A5B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graphicEl>
                                              <a:dgm id="{662EC4E2-BD9A-4498-8FF0-098023A5B0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graphicEl>
                                              <a:dgm id="{662EC4E2-BD9A-4498-8FF0-098023A5B0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F89B82-B92A-483D-85F0-BC8E9880B8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graphicEl>
                                              <a:dgm id="{F9F89B82-B92A-483D-85F0-BC8E9880B8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graphicEl>
                                              <a:dgm id="{F9F89B82-B92A-483D-85F0-BC8E9880B8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graphicEl>
                                              <a:dgm id="{F9F89B82-B92A-483D-85F0-BC8E9880B8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800FCB3-2FEE-4C72-AA83-47106E610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graphicEl>
                                              <a:dgm id="{2800FCB3-2FEE-4C72-AA83-47106E610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graphicEl>
                                              <a:dgm id="{2800FCB3-2FEE-4C72-AA83-47106E610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graphicEl>
                                              <a:dgm id="{2800FCB3-2FEE-4C72-AA83-47106E6107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5" name="Obrázek 4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5438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Anglické osvícenství</a:t>
            </a:r>
            <a:endParaRPr lang="cs-CZ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Představitelé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76960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51520" y="192976"/>
            <a:ext cx="8640960" cy="640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31518" cy="906225"/>
          </a:xfrm>
          <a:prstGeom prst="rect">
            <a:avLst/>
          </a:prstGeom>
        </p:spPr>
      </p:pic>
      <p:pic>
        <p:nvPicPr>
          <p:cNvPr id="8" name="Obrázek 7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261625"/>
            <a:ext cx="831518" cy="906225"/>
          </a:xfrm>
          <a:prstGeom prst="rect">
            <a:avLst/>
          </a:prstGeom>
        </p:spPr>
      </p:pic>
      <p:pic>
        <p:nvPicPr>
          <p:cNvPr id="9" name="Obrázek 8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690151"/>
            <a:ext cx="831518" cy="906225"/>
          </a:xfrm>
          <a:prstGeom prst="rect">
            <a:avLst/>
          </a:prstGeom>
        </p:spPr>
      </p:pic>
      <p:pic>
        <p:nvPicPr>
          <p:cNvPr id="10" name="Obrázek 9" descr="muz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5062" y="5690151"/>
            <a:ext cx="831518" cy="90622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David Hume</a:t>
            </a:r>
            <a:endParaRPr lang="cs-CZ" sz="3200" b="1" dirty="0"/>
          </a:p>
        </p:txBody>
      </p:sp>
      <p:pic>
        <p:nvPicPr>
          <p:cNvPr id="4" name="Zástupný symbol pro obsah 3" descr="stažený soubo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15816" y="1187337"/>
            <a:ext cx="3600400" cy="4881898"/>
          </a:xfrm>
        </p:spPr>
      </p:pic>
      <p:sp>
        <p:nvSpPr>
          <p:cNvPr id="5" name="TextovéPole 4"/>
          <p:cNvSpPr txBox="1"/>
          <p:nvPr/>
        </p:nvSpPr>
        <p:spPr>
          <a:xfrm>
            <a:off x="6126366" y="606693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6BFFA4-3E2A-4EF3-B676-37D9847218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506</Words>
  <Application>Microsoft Office PowerPoint</Application>
  <PresentationFormat>Předvádění na obrazovce (4:3)</PresentationFormat>
  <Paragraphs>101</Paragraphs>
  <Slides>30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Franklin Gothic Medium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Charakteristika</vt:lpstr>
      <vt:lpstr>Prezentace aplikace PowerPoint</vt:lpstr>
      <vt:lpstr>Anglické osvícenství</vt:lpstr>
      <vt:lpstr>Představitelé</vt:lpstr>
      <vt:lpstr>David Hume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Francouzské  osvícenství</vt:lpstr>
      <vt:lpstr>Představitelé</vt:lpstr>
      <vt:lpstr>Prezentace aplikace PowerPoint</vt:lpstr>
      <vt:lpstr>Prezentace aplikace PowerPoint</vt:lpstr>
      <vt:lpstr>Francois Marie Arouet</vt:lpstr>
      <vt:lpstr>Prezentace aplikace PowerPoint</vt:lpstr>
      <vt:lpstr>Prezentace aplikace PowerPoint</vt:lpstr>
      <vt:lpstr>Prezentace aplikace PowerPoint</vt:lpstr>
      <vt:lpstr>Prezentace aplikace PowerPoint</vt:lpstr>
      <vt:lpstr>Německé  osvícenství</vt:lpstr>
      <vt:lpstr>Gottfried Johann Herder</vt:lpstr>
      <vt:lpstr>Prezentace aplikace PowerPoint</vt:lpstr>
      <vt:lpstr>Etapy dějin</vt:lpstr>
      <vt:lpstr>Použité zdroje</vt:lpstr>
      <vt:lpstr>Použité 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Vaše jméno</dc:creator>
  <cp:lastModifiedBy>Zdeněk Maňák</cp:lastModifiedBy>
  <cp:revision>44</cp:revision>
  <dcterms:created xsi:type="dcterms:W3CDTF">2013-11-24T17:22:39Z</dcterms:created>
  <dcterms:modified xsi:type="dcterms:W3CDTF">2014-11-21T08:28:37Z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TC010721211029</vt:lpwstr>
  </property>
</Properties>
</file>