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58" r:id="rId5"/>
    <p:sldId id="260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9" autoAdjust="0"/>
    <p:restoredTop sz="94660"/>
  </p:normalViewPr>
  <p:slideViewPr>
    <p:cSldViewPr>
      <p:cViewPr>
        <p:scale>
          <a:sx n="80" d="100"/>
          <a:sy n="80" d="100"/>
        </p:scale>
        <p:origin x="996" y="-8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4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CE0DE2-8E48-4B42-B2A5-FE82C1FC1652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B14DF1C-F9C2-4818-9A1F-C8688159F551}">
      <dgm:prSet phldrT="[Text]" custT="1"/>
      <dgm:spPr/>
      <dgm:t>
        <a:bodyPr/>
        <a:lstStyle/>
        <a:p>
          <a:r>
            <a:rPr lang="cs-CZ" sz="2800" dirty="0" smtClean="0"/>
            <a:t>psychické procesy</a:t>
          </a:r>
          <a:endParaRPr lang="cs-CZ" sz="2800" dirty="0"/>
        </a:p>
      </dgm:t>
    </dgm:pt>
    <dgm:pt modelId="{24CD0DF7-75C3-4614-95B7-A50298A3503B}" type="parTrans" cxnId="{0C0E3782-80FC-4D62-809F-8C4BF4115A5F}">
      <dgm:prSet/>
      <dgm:spPr/>
      <dgm:t>
        <a:bodyPr/>
        <a:lstStyle/>
        <a:p>
          <a:endParaRPr lang="cs-CZ"/>
        </a:p>
      </dgm:t>
    </dgm:pt>
    <dgm:pt modelId="{A7DB943C-2223-49B2-B5D3-DE5916DE5CC8}" type="sibTrans" cxnId="{0C0E3782-80FC-4D62-809F-8C4BF4115A5F}">
      <dgm:prSet/>
      <dgm:spPr/>
      <dgm:t>
        <a:bodyPr/>
        <a:lstStyle/>
        <a:p>
          <a:endParaRPr lang="cs-CZ"/>
        </a:p>
      </dgm:t>
    </dgm:pt>
    <dgm:pt modelId="{3D9547C6-3D3C-4C9F-B703-5A033784A2C3}">
      <dgm:prSet custT="1"/>
      <dgm:spPr/>
      <dgm:t>
        <a:bodyPr/>
        <a:lstStyle/>
        <a:p>
          <a:r>
            <a:rPr lang="cs-CZ" sz="2800" dirty="0" smtClean="0"/>
            <a:t>psychické stavy </a:t>
          </a:r>
          <a:endParaRPr lang="cs-CZ" sz="2800" dirty="0"/>
        </a:p>
      </dgm:t>
    </dgm:pt>
    <dgm:pt modelId="{CB3496FD-D00A-401A-9163-C2CF22006D67}" type="parTrans" cxnId="{67B26C2B-3ED8-4640-A48C-BD14082A4CB5}">
      <dgm:prSet/>
      <dgm:spPr/>
      <dgm:t>
        <a:bodyPr/>
        <a:lstStyle/>
        <a:p>
          <a:endParaRPr lang="cs-CZ"/>
        </a:p>
      </dgm:t>
    </dgm:pt>
    <dgm:pt modelId="{F5D0437D-9030-4314-B315-42779A8CFBB4}" type="sibTrans" cxnId="{67B26C2B-3ED8-4640-A48C-BD14082A4CB5}">
      <dgm:prSet/>
      <dgm:spPr/>
      <dgm:t>
        <a:bodyPr/>
        <a:lstStyle/>
        <a:p>
          <a:endParaRPr lang="cs-CZ"/>
        </a:p>
      </dgm:t>
    </dgm:pt>
    <dgm:pt modelId="{35F86F10-15EB-4F79-B695-1E6EF15F56F3}">
      <dgm:prSet custT="1"/>
      <dgm:spPr/>
      <dgm:t>
        <a:bodyPr/>
        <a:lstStyle/>
        <a:p>
          <a:r>
            <a:rPr lang="cs-CZ" sz="2800" dirty="0" smtClean="0"/>
            <a:t>psychické vlastnosti</a:t>
          </a:r>
          <a:endParaRPr lang="cs-CZ" sz="2800" dirty="0"/>
        </a:p>
      </dgm:t>
    </dgm:pt>
    <dgm:pt modelId="{FD7BF827-FCE3-4E18-9C6E-7C276BAF8342}" type="parTrans" cxnId="{964D7CBD-851E-435A-BB32-D7D70589380F}">
      <dgm:prSet/>
      <dgm:spPr/>
      <dgm:t>
        <a:bodyPr/>
        <a:lstStyle/>
        <a:p>
          <a:endParaRPr lang="cs-CZ"/>
        </a:p>
      </dgm:t>
    </dgm:pt>
    <dgm:pt modelId="{E02C2D9D-63EE-49B3-89D4-F91BD0FC824E}" type="sibTrans" cxnId="{964D7CBD-851E-435A-BB32-D7D70589380F}">
      <dgm:prSet/>
      <dgm:spPr/>
      <dgm:t>
        <a:bodyPr/>
        <a:lstStyle/>
        <a:p>
          <a:endParaRPr lang="cs-CZ"/>
        </a:p>
      </dgm:t>
    </dgm:pt>
    <dgm:pt modelId="{73BE0D99-0969-4678-97FA-0F9B1C069D53}">
      <dgm:prSet custT="1"/>
      <dgm:spPr/>
      <dgm:t>
        <a:bodyPr/>
        <a:lstStyle/>
        <a:p>
          <a:r>
            <a:rPr lang="cs-CZ" sz="2800" dirty="0" smtClean="0"/>
            <a:t>specificky získané dispozice</a:t>
          </a:r>
          <a:endParaRPr lang="cs-CZ" sz="2800" dirty="0"/>
        </a:p>
      </dgm:t>
    </dgm:pt>
    <dgm:pt modelId="{A06044C9-7524-4BED-8129-50AC5F9F699C}" type="parTrans" cxnId="{B4166AC7-0730-4EC7-8CAA-2B242DF2DC46}">
      <dgm:prSet/>
      <dgm:spPr/>
      <dgm:t>
        <a:bodyPr/>
        <a:lstStyle/>
        <a:p>
          <a:endParaRPr lang="cs-CZ"/>
        </a:p>
      </dgm:t>
    </dgm:pt>
    <dgm:pt modelId="{B4444FDD-9628-4C9A-BBF4-15E6C7D686D4}" type="sibTrans" cxnId="{B4166AC7-0730-4EC7-8CAA-2B242DF2DC46}">
      <dgm:prSet/>
      <dgm:spPr/>
      <dgm:t>
        <a:bodyPr/>
        <a:lstStyle/>
        <a:p>
          <a:endParaRPr lang="cs-CZ"/>
        </a:p>
      </dgm:t>
    </dgm:pt>
    <dgm:pt modelId="{824014FF-FCB6-4F64-A935-23BD60CD19AF}" type="pres">
      <dgm:prSet presAssocID="{1BCE0DE2-8E48-4B42-B2A5-FE82C1FC1652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413088D-4802-447F-8A4D-C058B71DF083}" type="pres">
      <dgm:prSet presAssocID="{8B14DF1C-F9C2-4818-9A1F-C8688159F551}" presName="comp" presStyleCnt="0"/>
      <dgm:spPr/>
    </dgm:pt>
    <dgm:pt modelId="{7F33EC09-2626-41AB-AB84-17BDD70135F8}" type="pres">
      <dgm:prSet presAssocID="{8B14DF1C-F9C2-4818-9A1F-C8688159F551}" presName="box" presStyleLbl="node1" presStyleIdx="0" presStyleCnt="4"/>
      <dgm:spPr/>
      <dgm:t>
        <a:bodyPr/>
        <a:lstStyle/>
        <a:p>
          <a:endParaRPr lang="cs-CZ"/>
        </a:p>
      </dgm:t>
    </dgm:pt>
    <dgm:pt modelId="{28CCC22E-9930-4AF5-8EEB-BC1E40AC97D3}" type="pres">
      <dgm:prSet presAssocID="{8B14DF1C-F9C2-4818-9A1F-C8688159F551}" presName="img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1FF0D1E-DDA0-49FC-A348-991286A46F21}" type="pres">
      <dgm:prSet presAssocID="{8B14DF1C-F9C2-4818-9A1F-C8688159F551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D71BEF-02E0-4296-A9D1-458348CD6BF8}" type="pres">
      <dgm:prSet presAssocID="{A7DB943C-2223-49B2-B5D3-DE5916DE5CC8}" presName="spacer" presStyleCnt="0"/>
      <dgm:spPr/>
    </dgm:pt>
    <dgm:pt modelId="{8FACB868-D1D0-4C76-BBFE-82B36F464F36}" type="pres">
      <dgm:prSet presAssocID="{3D9547C6-3D3C-4C9F-B703-5A033784A2C3}" presName="comp" presStyleCnt="0"/>
      <dgm:spPr/>
    </dgm:pt>
    <dgm:pt modelId="{517393C2-4957-448A-B30E-FCA465D68500}" type="pres">
      <dgm:prSet presAssocID="{3D9547C6-3D3C-4C9F-B703-5A033784A2C3}" presName="box" presStyleLbl="node1" presStyleIdx="1" presStyleCnt="4"/>
      <dgm:spPr/>
      <dgm:t>
        <a:bodyPr/>
        <a:lstStyle/>
        <a:p>
          <a:endParaRPr lang="cs-CZ"/>
        </a:p>
      </dgm:t>
    </dgm:pt>
    <dgm:pt modelId="{44CAA13C-C148-45AC-B990-7762075514FB}" type="pres">
      <dgm:prSet presAssocID="{3D9547C6-3D3C-4C9F-B703-5A033784A2C3}" presName="img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CECB58D3-8124-4332-BEA8-EC641C9EE466}" type="pres">
      <dgm:prSet presAssocID="{3D9547C6-3D3C-4C9F-B703-5A033784A2C3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F286DC-99E1-4961-8A77-49ACF0C1FEB0}" type="pres">
      <dgm:prSet presAssocID="{F5D0437D-9030-4314-B315-42779A8CFBB4}" presName="spacer" presStyleCnt="0"/>
      <dgm:spPr/>
    </dgm:pt>
    <dgm:pt modelId="{82E437A6-F8FD-4496-97E0-7B6A8AD23E10}" type="pres">
      <dgm:prSet presAssocID="{35F86F10-15EB-4F79-B695-1E6EF15F56F3}" presName="comp" presStyleCnt="0"/>
      <dgm:spPr/>
    </dgm:pt>
    <dgm:pt modelId="{270893BD-4520-47B4-9B59-53C2623A1FE6}" type="pres">
      <dgm:prSet presAssocID="{35F86F10-15EB-4F79-B695-1E6EF15F56F3}" presName="box" presStyleLbl="node1" presStyleIdx="2" presStyleCnt="4"/>
      <dgm:spPr/>
      <dgm:t>
        <a:bodyPr/>
        <a:lstStyle/>
        <a:p>
          <a:endParaRPr lang="cs-CZ"/>
        </a:p>
      </dgm:t>
    </dgm:pt>
    <dgm:pt modelId="{C8E0FFCD-CB95-4C76-8DB4-A46855379BA5}" type="pres">
      <dgm:prSet presAssocID="{35F86F10-15EB-4F79-B695-1E6EF15F56F3}" presName="img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095896E0-8348-4C41-B2CF-7A9987F2BDD0}" type="pres">
      <dgm:prSet presAssocID="{35F86F10-15EB-4F79-B695-1E6EF15F56F3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04E380-7B69-4B0B-B842-FB33F749AD2F}" type="pres">
      <dgm:prSet presAssocID="{E02C2D9D-63EE-49B3-89D4-F91BD0FC824E}" presName="spacer" presStyleCnt="0"/>
      <dgm:spPr/>
    </dgm:pt>
    <dgm:pt modelId="{96D9C3FE-4CD6-4C63-AF85-8CEA604B7615}" type="pres">
      <dgm:prSet presAssocID="{73BE0D99-0969-4678-97FA-0F9B1C069D53}" presName="comp" presStyleCnt="0"/>
      <dgm:spPr/>
    </dgm:pt>
    <dgm:pt modelId="{85D48F76-B59A-4101-98D6-E4A4B0ADB0A6}" type="pres">
      <dgm:prSet presAssocID="{73BE0D99-0969-4678-97FA-0F9B1C069D53}" presName="box" presStyleLbl="node1" presStyleIdx="3" presStyleCnt="4"/>
      <dgm:spPr/>
      <dgm:t>
        <a:bodyPr/>
        <a:lstStyle/>
        <a:p>
          <a:endParaRPr lang="cs-CZ"/>
        </a:p>
      </dgm:t>
    </dgm:pt>
    <dgm:pt modelId="{8C550BC6-9B38-4088-B827-6E93C2FF8236}" type="pres">
      <dgm:prSet presAssocID="{73BE0D99-0969-4678-97FA-0F9B1C069D53}" presName="img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D1F0BC3E-5DF8-40BD-B8CD-D616D9E15BA8}" type="pres">
      <dgm:prSet presAssocID="{73BE0D99-0969-4678-97FA-0F9B1C069D53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A06F749-6EAB-420D-8052-CF04E6CCFBDD}" type="presOf" srcId="{73BE0D99-0969-4678-97FA-0F9B1C069D53}" destId="{85D48F76-B59A-4101-98D6-E4A4B0ADB0A6}" srcOrd="0" destOrd="0" presId="urn:microsoft.com/office/officeart/2005/8/layout/vList4#1"/>
    <dgm:cxn modelId="{B4166AC7-0730-4EC7-8CAA-2B242DF2DC46}" srcId="{1BCE0DE2-8E48-4B42-B2A5-FE82C1FC1652}" destId="{73BE0D99-0969-4678-97FA-0F9B1C069D53}" srcOrd="3" destOrd="0" parTransId="{A06044C9-7524-4BED-8129-50AC5F9F699C}" sibTransId="{B4444FDD-9628-4C9A-BBF4-15E6C7D686D4}"/>
    <dgm:cxn modelId="{12994E2C-AD84-4D3B-B86F-4452C774D88E}" type="presOf" srcId="{8B14DF1C-F9C2-4818-9A1F-C8688159F551}" destId="{7F33EC09-2626-41AB-AB84-17BDD70135F8}" srcOrd="0" destOrd="0" presId="urn:microsoft.com/office/officeart/2005/8/layout/vList4#1"/>
    <dgm:cxn modelId="{67B26C2B-3ED8-4640-A48C-BD14082A4CB5}" srcId="{1BCE0DE2-8E48-4B42-B2A5-FE82C1FC1652}" destId="{3D9547C6-3D3C-4C9F-B703-5A033784A2C3}" srcOrd="1" destOrd="0" parTransId="{CB3496FD-D00A-401A-9163-C2CF22006D67}" sibTransId="{F5D0437D-9030-4314-B315-42779A8CFBB4}"/>
    <dgm:cxn modelId="{8D22F1A0-20D7-4C0B-BCF0-0C53FA0B4022}" type="presOf" srcId="{3D9547C6-3D3C-4C9F-B703-5A033784A2C3}" destId="{517393C2-4957-448A-B30E-FCA465D68500}" srcOrd="0" destOrd="0" presId="urn:microsoft.com/office/officeart/2005/8/layout/vList4#1"/>
    <dgm:cxn modelId="{53202B7F-090F-4556-9B63-7573749436E6}" type="presOf" srcId="{1BCE0DE2-8E48-4B42-B2A5-FE82C1FC1652}" destId="{824014FF-FCB6-4F64-A935-23BD60CD19AF}" srcOrd="0" destOrd="0" presId="urn:microsoft.com/office/officeart/2005/8/layout/vList4#1"/>
    <dgm:cxn modelId="{0C0E3782-80FC-4D62-809F-8C4BF4115A5F}" srcId="{1BCE0DE2-8E48-4B42-B2A5-FE82C1FC1652}" destId="{8B14DF1C-F9C2-4818-9A1F-C8688159F551}" srcOrd="0" destOrd="0" parTransId="{24CD0DF7-75C3-4614-95B7-A50298A3503B}" sibTransId="{A7DB943C-2223-49B2-B5D3-DE5916DE5CC8}"/>
    <dgm:cxn modelId="{F17F6590-88D4-4183-AD65-BE2F18CBAEFF}" type="presOf" srcId="{3D9547C6-3D3C-4C9F-B703-5A033784A2C3}" destId="{CECB58D3-8124-4332-BEA8-EC641C9EE466}" srcOrd="1" destOrd="0" presId="urn:microsoft.com/office/officeart/2005/8/layout/vList4#1"/>
    <dgm:cxn modelId="{459BD0F6-E159-4F11-9B59-021EBD42C11D}" type="presOf" srcId="{73BE0D99-0969-4678-97FA-0F9B1C069D53}" destId="{D1F0BC3E-5DF8-40BD-B8CD-D616D9E15BA8}" srcOrd="1" destOrd="0" presId="urn:microsoft.com/office/officeart/2005/8/layout/vList4#1"/>
    <dgm:cxn modelId="{F632F996-F6FD-4F58-ADE4-B9F7570DE8B2}" type="presOf" srcId="{35F86F10-15EB-4F79-B695-1E6EF15F56F3}" destId="{270893BD-4520-47B4-9B59-53C2623A1FE6}" srcOrd="0" destOrd="0" presId="urn:microsoft.com/office/officeart/2005/8/layout/vList4#1"/>
    <dgm:cxn modelId="{0D53599F-FFB2-42B0-BFB3-0FF597C03D9C}" type="presOf" srcId="{8B14DF1C-F9C2-4818-9A1F-C8688159F551}" destId="{21FF0D1E-DDA0-49FC-A348-991286A46F21}" srcOrd="1" destOrd="0" presId="urn:microsoft.com/office/officeart/2005/8/layout/vList4#1"/>
    <dgm:cxn modelId="{964D7CBD-851E-435A-BB32-D7D70589380F}" srcId="{1BCE0DE2-8E48-4B42-B2A5-FE82C1FC1652}" destId="{35F86F10-15EB-4F79-B695-1E6EF15F56F3}" srcOrd="2" destOrd="0" parTransId="{FD7BF827-FCE3-4E18-9C6E-7C276BAF8342}" sibTransId="{E02C2D9D-63EE-49B3-89D4-F91BD0FC824E}"/>
    <dgm:cxn modelId="{7B692043-6F8B-4734-A0C5-E5874FAC6BC8}" type="presOf" srcId="{35F86F10-15EB-4F79-B695-1E6EF15F56F3}" destId="{095896E0-8348-4C41-B2CF-7A9987F2BDD0}" srcOrd="1" destOrd="0" presId="urn:microsoft.com/office/officeart/2005/8/layout/vList4#1"/>
    <dgm:cxn modelId="{7D6DD510-64C3-445F-9943-7A0EE9DBE17E}" type="presParOf" srcId="{824014FF-FCB6-4F64-A935-23BD60CD19AF}" destId="{D413088D-4802-447F-8A4D-C058B71DF083}" srcOrd="0" destOrd="0" presId="urn:microsoft.com/office/officeart/2005/8/layout/vList4#1"/>
    <dgm:cxn modelId="{4F196E94-B267-4A1A-B152-DF6813589392}" type="presParOf" srcId="{D413088D-4802-447F-8A4D-C058B71DF083}" destId="{7F33EC09-2626-41AB-AB84-17BDD70135F8}" srcOrd="0" destOrd="0" presId="urn:microsoft.com/office/officeart/2005/8/layout/vList4#1"/>
    <dgm:cxn modelId="{4C62DB0D-0FAF-4F00-AC1D-7556BB15D992}" type="presParOf" srcId="{D413088D-4802-447F-8A4D-C058B71DF083}" destId="{28CCC22E-9930-4AF5-8EEB-BC1E40AC97D3}" srcOrd="1" destOrd="0" presId="urn:microsoft.com/office/officeart/2005/8/layout/vList4#1"/>
    <dgm:cxn modelId="{D2840E1E-238B-44F6-845A-3407E4CEF1AB}" type="presParOf" srcId="{D413088D-4802-447F-8A4D-C058B71DF083}" destId="{21FF0D1E-DDA0-49FC-A348-991286A46F21}" srcOrd="2" destOrd="0" presId="urn:microsoft.com/office/officeart/2005/8/layout/vList4#1"/>
    <dgm:cxn modelId="{73B009EB-935B-4988-B23B-5B3A933F3A75}" type="presParOf" srcId="{824014FF-FCB6-4F64-A935-23BD60CD19AF}" destId="{55D71BEF-02E0-4296-A9D1-458348CD6BF8}" srcOrd="1" destOrd="0" presId="urn:microsoft.com/office/officeart/2005/8/layout/vList4#1"/>
    <dgm:cxn modelId="{F3DB59D9-B769-417D-9E6C-9A70444ADB9A}" type="presParOf" srcId="{824014FF-FCB6-4F64-A935-23BD60CD19AF}" destId="{8FACB868-D1D0-4C76-BBFE-82B36F464F36}" srcOrd="2" destOrd="0" presId="urn:microsoft.com/office/officeart/2005/8/layout/vList4#1"/>
    <dgm:cxn modelId="{9352E824-BAC3-4988-AFF6-122E47F7B5FE}" type="presParOf" srcId="{8FACB868-D1D0-4C76-BBFE-82B36F464F36}" destId="{517393C2-4957-448A-B30E-FCA465D68500}" srcOrd="0" destOrd="0" presId="urn:microsoft.com/office/officeart/2005/8/layout/vList4#1"/>
    <dgm:cxn modelId="{A13069DC-DCFE-407B-9870-101F894D07BC}" type="presParOf" srcId="{8FACB868-D1D0-4C76-BBFE-82B36F464F36}" destId="{44CAA13C-C148-45AC-B990-7762075514FB}" srcOrd="1" destOrd="0" presId="urn:microsoft.com/office/officeart/2005/8/layout/vList4#1"/>
    <dgm:cxn modelId="{DD2E1587-6A73-45D4-8E89-A1BE5AFF8B2C}" type="presParOf" srcId="{8FACB868-D1D0-4C76-BBFE-82B36F464F36}" destId="{CECB58D3-8124-4332-BEA8-EC641C9EE466}" srcOrd="2" destOrd="0" presId="urn:microsoft.com/office/officeart/2005/8/layout/vList4#1"/>
    <dgm:cxn modelId="{5F126B47-1E2B-4D5D-A54C-7FC2E1F863DB}" type="presParOf" srcId="{824014FF-FCB6-4F64-A935-23BD60CD19AF}" destId="{F8F286DC-99E1-4961-8A77-49ACF0C1FEB0}" srcOrd="3" destOrd="0" presId="urn:microsoft.com/office/officeart/2005/8/layout/vList4#1"/>
    <dgm:cxn modelId="{CA9980D7-73FA-40DD-A0CD-69E34C43A811}" type="presParOf" srcId="{824014FF-FCB6-4F64-A935-23BD60CD19AF}" destId="{82E437A6-F8FD-4496-97E0-7B6A8AD23E10}" srcOrd="4" destOrd="0" presId="urn:microsoft.com/office/officeart/2005/8/layout/vList4#1"/>
    <dgm:cxn modelId="{D3C81FDB-2427-419B-BF75-689CC4763F22}" type="presParOf" srcId="{82E437A6-F8FD-4496-97E0-7B6A8AD23E10}" destId="{270893BD-4520-47B4-9B59-53C2623A1FE6}" srcOrd="0" destOrd="0" presId="urn:microsoft.com/office/officeart/2005/8/layout/vList4#1"/>
    <dgm:cxn modelId="{26E3C54D-9FA0-45A0-8BD9-69A78390EF9D}" type="presParOf" srcId="{82E437A6-F8FD-4496-97E0-7B6A8AD23E10}" destId="{C8E0FFCD-CB95-4C76-8DB4-A46855379BA5}" srcOrd="1" destOrd="0" presId="urn:microsoft.com/office/officeart/2005/8/layout/vList4#1"/>
    <dgm:cxn modelId="{E810A820-0D5E-48D8-B398-C9FB84977FD1}" type="presParOf" srcId="{82E437A6-F8FD-4496-97E0-7B6A8AD23E10}" destId="{095896E0-8348-4C41-B2CF-7A9987F2BDD0}" srcOrd="2" destOrd="0" presId="urn:microsoft.com/office/officeart/2005/8/layout/vList4#1"/>
    <dgm:cxn modelId="{B3B4B75D-AA77-4AF5-B7F0-5A03DEF892F8}" type="presParOf" srcId="{824014FF-FCB6-4F64-A935-23BD60CD19AF}" destId="{2404E380-7B69-4B0B-B842-FB33F749AD2F}" srcOrd="5" destOrd="0" presId="urn:microsoft.com/office/officeart/2005/8/layout/vList4#1"/>
    <dgm:cxn modelId="{55482091-5CDD-43C0-ADEE-B2137FD59B04}" type="presParOf" srcId="{824014FF-FCB6-4F64-A935-23BD60CD19AF}" destId="{96D9C3FE-4CD6-4C63-AF85-8CEA604B7615}" srcOrd="6" destOrd="0" presId="urn:microsoft.com/office/officeart/2005/8/layout/vList4#1"/>
    <dgm:cxn modelId="{A6462E58-F0C0-442D-9678-653331E72674}" type="presParOf" srcId="{96D9C3FE-4CD6-4C63-AF85-8CEA604B7615}" destId="{85D48F76-B59A-4101-98D6-E4A4B0ADB0A6}" srcOrd="0" destOrd="0" presId="urn:microsoft.com/office/officeart/2005/8/layout/vList4#1"/>
    <dgm:cxn modelId="{179D2872-59D3-4307-A9DA-A33AA26DB0D0}" type="presParOf" srcId="{96D9C3FE-4CD6-4C63-AF85-8CEA604B7615}" destId="{8C550BC6-9B38-4088-B827-6E93C2FF8236}" srcOrd="1" destOrd="0" presId="urn:microsoft.com/office/officeart/2005/8/layout/vList4#1"/>
    <dgm:cxn modelId="{D2DE5FB1-53E8-421B-B52C-ACE093C6E233}" type="presParOf" srcId="{96D9C3FE-4CD6-4C63-AF85-8CEA604B7615}" destId="{D1F0BC3E-5DF8-40BD-B8CD-D616D9E15BA8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72CDFE-5206-4C10-9EB3-71AAF4D26C7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DA1F828-0C28-485E-A88A-9A31C25BB413}">
      <dgm:prSet phldrT="[Text]" custT="1"/>
      <dgm:spPr/>
      <dgm:t>
        <a:bodyPr/>
        <a:lstStyle/>
        <a:p>
          <a:pPr algn="l"/>
          <a:r>
            <a:rPr lang="cs-CZ" sz="2800" b="1" dirty="0" smtClean="0"/>
            <a:t>Přečíst text - 10´</a:t>
          </a:r>
          <a:endParaRPr lang="cs-CZ" sz="2800" b="1" dirty="0"/>
        </a:p>
      </dgm:t>
    </dgm:pt>
    <dgm:pt modelId="{A1FD6DD3-7DAE-44C6-88F5-CB25CDAC0BD4}" type="parTrans" cxnId="{7DC6ED84-EAED-46DB-AE54-90F3A4A210C2}">
      <dgm:prSet/>
      <dgm:spPr/>
      <dgm:t>
        <a:bodyPr/>
        <a:lstStyle/>
        <a:p>
          <a:endParaRPr lang="cs-CZ"/>
        </a:p>
      </dgm:t>
    </dgm:pt>
    <dgm:pt modelId="{F369552E-4549-4192-88B7-B5E607F6CEA8}" type="sibTrans" cxnId="{7DC6ED84-EAED-46DB-AE54-90F3A4A210C2}">
      <dgm:prSet/>
      <dgm:spPr/>
      <dgm:t>
        <a:bodyPr/>
        <a:lstStyle/>
        <a:p>
          <a:endParaRPr lang="cs-CZ"/>
        </a:p>
      </dgm:t>
    </dgm:pt>
    <dgm:pt modelId="{AC77275C-6CD0-4963-85CF-8D4C3ACED725}">
      <dgm:prSet phldrT="[Text]" custT="1"/>
      <dgm:spPr/>
      <dgm:t>
        <a:bodyPr/>
        <a:lstStyle/>
        <a:p>
          <a:pPr algn="l"/>
          <a:r>
            <a:rPr lang="cs-CZ" sz="2800" b="1" dirty="0" smtClean="0"/>
            <a:t>Diskuse v týmu -20</a:t>
          </a:r>
          <a:r>
            <a:rPr lang="cs-CZ" sz="2800" dirty="0" smtClean="0"/>
            <a:t>´</a:t>
          </a:r>
          <a:endParaRPr lang="cs-CZ" sz="2800" dirty="0"/>
        </a:p>
      </dgm:t>
    </dgm:pt>
    <dgm:pt modelId="{2295B6F0-AEDD-4E6B-8198-BD61A9D0B9F0}" type="parTrans" cxnId="{67645CAF-1E13-4500-B7F6-3F42B700793C}">
      <dgm:prSet/>
      <dgm:spPr/>
      <dgm:t>
        <a:bodyPr/>
        <a:lstStyle/>
        <a:p>
          <a:endParaRPr lang="cs-CZ"/>
        </a:p>
      </dgm:t>
    </dgm:pt>
    <dgm:pt modelId="{8DE9EF6E-8B74-4CB6-9F85-534E7544E0F1}" type="sibTrans" cxnId="{67645CAF-1E13-4500-B7F6-3F42B700793C}">
      <dgm:prSet/>
      <dgm:spPr/>
      <dgm:t>
        <a:bodyPr/>
        <a:lstStyle/>
        <a:p>
          <a:endParaRPr lang="cs-CZ"/>
        </a:p>
      </dgm:t>
    </dgm:pt>
    <dgm:pt modelId="{2E0B3053-2B34-40F7-99FF-F16A65E71077}">
      <dgm:prSet phldrT="[Text]" custT="1"/>
      <dgm:spPr/>
      <dgm:t>
        <a:bodyPr/>
        <a:lstStyle/>
        <a:p>
          <a:r>
            <a:rPr lang="cs-CZ" sz="2400" dirty="0" smtClean="0"/>
            <a:t>Co je to?</a:t>
          </a:r>
          <a:endParaRPr lang="cs-CZ" sz="2400" dirty="0"/>
        </a:p>
      </dgm:t>
    </dgm:pt>
    <dgm:pt modelId="{8D762EFE-61CD-4C0A-8931-250FAF54B0F9}" type="parTrans" cxnId="{D7AFEB7B-FE7E-49F9-83A9-ADFE264CE092}">
      <dgm:prSet/>
      <dgm:spPr/>
      <dgm:t>
        <a:bodyPr/>
        <a:lstStyle/>
        <a:p>
          <a:endParaRPr lang="cs-CZ"/>
        </a:p>
      </dgm:t>
    </dgm:pt>
    <dgm:pt modelId="{7174E137-5161-4AE3-A64E-EBED04D463B1}" type="sibTrans" cxnId="{D7AFEB7B-FE7E-49F9-83A9-ADFE264CE092}">
      <dgm:prSet/>
      <dgm:spPr/>
      <dgm:t>
        <a:bodyPr/>
        <a:lstStyle/>
        <a:p>
          <a:endParaRPr lang="cs-CZ"/>
        </a:p>
      </dgm:t>
    </dgm:pt>
    <dgm:pt modelId="{D1DF33BE-BF44-4F78-9F46-F935218BAF84}">
      <dgm:prSet phldrT="[Text]" custT="1"/>
      <dgm:spPr/>
      <dgm:t>
        <a:bodyPr/>
        <a:lstStyle/>
        <a:p>
          <a:pPr algn="l"/>
          <a:r>
            <a:rPr lang="cs-CZ" sz="2400" dirty="0" smtClean="0"/>
            <a:t>Pokud něčemu nebudeš rozumět zvedni ruku a já přijdu a poradím</a:t>
          </a:r>
          <a:endParaRPr lang="cs-CZ" sz="2400" dirty="0"/>
        </a:p>
      </dgm:t>
    </dgm:pt>
    <dgm:pt modelId="{2F1DE66E-D2EB-4476-A761-493D77F5FC93}" type="sibTrans" cxnId="{0D0644B6-DAE8-41D6-AD52-0F0C99D141CA}">
      <dgm:prSet/>
      <dgm:spPr/>
      <dgm:t>
        <a:bodyPr/>
        <a:lstStyle/>
        <a:p>
          <a:endParaRPr lang="cs-CZ"/>
        </a:p>
      </dgm:t>
    </dgm:pt>
    <dgm:pt modelId="{5337575F-903A-4767-91CD-0E9B4B3415BE}" type="parTrans" cxnId="{0D0644B6-DAE8-41D6-AD52-0F0C99D141CA}">
      <dgm:prSet/>
      <dgm:spPr/>
      <dgm:t>
        <a:bodyPr/>
        <a:lstStyle/>
        <a:p>
          <a:endParaRPr lang="cs-CZ"/>
        </a:p>
      </dgm:t>
    </dgm:pt>
    <dgm:pt modelId="{9A66C396-DFF2-4881-84F4-BD3367CD931B}">
      <dgm:prSet custT="1"/>
      <dgm:spPr/>
      <dgm:t>
        <a:bodyPr/>
        <a:lstStyle/>
        <a:p>
          <a:r>
            <a:rPr lang="cs-CZ" sz="2400" dirty="0" smtClean="0"/>
            <a:t>Z čeho se skládá?</a:t>
          </a:r>
        </a:p>
      </dgm:t>
    </dgm:pt>
    <dgm:pt modelId="{5509F823-0007-4837-8900-7C137926A838}" type="parTrans" cxnId="{374951B9-8430-4B70-A9B6-9F1D75E0516E}">
      <dgm:prSet/>
      <dgm:spPr/>
      <dgm:t>
        <a:bodyPr/>
        <a:lstStyle/>
        <a:p>
          <a:endParaRPr lang="cs-CZ"/>
        </a:p>
      </dgm:t>
    </dgm:pt>
    <dgm:pt modelId="{A8773FAF-4D38-4F06-9EBC-C11F9E306988}" type="sibTrans" cxnId="{374951B9-8430-4B70-A9B6-9F1D75E0516E}">
      <dgm:prSet/>
      <dgm:spPr/>
      <dgm:t>
        <a:bodyPr/>
        <a:lstStyle/>
        <a:p>
          <a:endParaRPr lang="cs-CZ"/>
        </a:p>
      </dgm:t>
    </dgm:pt>
    <dgm:pt modelId="{0D1CDF4C-B345-42DC-B15E-6E99CFFD9F6D}">
      <dgm:prSet custT="1"/>
      <dgm:spPr/>
      <dgm:t>
        <a:bodyPr/>
        <a:lstStyle/>
        <a:p>
          <a:r>
            <a:rPr lang="cs-CZ" sz="2400" dirty="0" smtClean="0"/>
            <a:t>Dovedeš najít praktický příklad?</a:t>
          </a:r>
          <a:endParaRPr lang="cs-CZ" sz="2400" dirty="0"/>
        </a:p>
      </dgm:t>
    </dgm:pt>
    <dgm:pt modelId="{91AA7BBE-A196-48BB-B3BB-A8E77892858E}" type="parTrans" cxnId="{80277F25-BCA7-42E6-A0F1-E48A4051CCFD}">
      <dgm:prSet/>
      <dgm:spPr/>
      <dgm:t>
        <a:bodyPr/>
        <a:lstStyle/>
        <a:p>
          <a:endParaRPr lang="cs-CZ"/>
        </a:p>
      </dgm:t>
    </dgm:pt>
    <dgm:pt modelId="{549EB9A3-6FDA-432C-8FF6-33EC452B115C}" type="sibTrans" cxnId="{80277F25-BCA7-42E6-A0F1-E48A4051CCFD}">
      <dgm:prSet/>
      <dgm:spPr/>
      <dgm:t>
        <a:bodyPr/>
        <a:lstStyle/>
        <a:p>
          <a:endParaRPr lang="cs-CZ"/>
        </a:p>
      </dgm:t>
    </dgm:pt>
    <dgm:pt modelId="{342BBBFD-053E-4C36-B00A-AA045F63B9C3}">
      <dgm:prSet custT="1"/>
      <dgm:spPr/>
      <dgm:t>
        <a:bodyPr/>
        <a:lstStyle/>
        <a:p>
          <a:r>
            <a:rPr lang="cs-CZ" sz="2800" b="1" dirty="0" smtClean="0"/>
            <a:t>Otázky do fóra</a:t>
          </a:r>
          <a:endParaRPr lang="cs-CZ" sz="2800" b="1" dirty="0"/>
        </a:p>
      </dgm:t>
    </dgm:pt>
    <dgm:pt modelId="{EF3F7FB3-9AE3-4C77-8DE8-89116AF92168}" type="parTrans" cxnId="{41012103-9166-4249-B42C-7A5C652A046B}">
      <dgm:prSet/>
      <dgm:spPr/>
      <dgm:t>
        <a:bodyPr/>
        <a:lstStyle/>
        <a:p>
          <a:endParaRPr lang="cs-CZ"/>
        </a:p>
      </dgm:t>
    </dgm:pt>
    <dgm:pt modelId="{88794A6A-070A-4616-92AA-8C1B05E3E50E}" type="sibTrans" cxnId="{41012103-9166-4249-B42C-7A5C652A046B}">
      <dgm:prSet/>
      <dgm:spPr/>
      <dgm:t>
        <a:bodyPr/>
        <a:lstStyle/>
        <a:p>
          <a:endParaRPr lang="cs-CZ"/>
        </a:p>
      </dgm:t>
    </dgm:pt>
    <dgm:pt modelId="{F944FBF7-D28B-4887-BD75-506ACD276B5A}">
      <dgm:prSet custT="1"/>
      <dgm:spPr/>
      <dgm:t>
        <a:bodyPr/>
        <a:lstStyle/>
        <a:p>
          <a:r>
            <a:rPr lang="cs-CZ" sz="2400" dirty="0" smtClean="0"/>
            <a:t>Ptej se koho chceš!</a:t>
          </a:r>
          <a:endParaRPr lang="cs-CZ" sz="2400" dirty="0"/>
        </a:p>
      </dgm:t>
    </dgm:pt>
    <dgm:pt modelId="{1265218E-5407-4C4A-9660-550FA087D6B5}" type="parTrans" cxnId="{A527D8DA-1E1C-4807-BB24-7625C869D1A8}">
      <dgm:prSet/>
      <dgm:spPr/>
      <dgm:t>
        <a:bodyPr/>
        <a:lstStyle/>
        <a:p>
          <a:endParaRPr lang="cs-CZ"/>
        </a:p>
      </dgm:t>
    </dgm:pt>
    <dgm:pt modelId="{EE625BFE-93CE-4FC9-99F4-2A7976208151}" type="sibTrans" cxnId="{A527D8DA-1E1C-4807-BB24-7625C869D1A8}">
      <dgm:prSet/>
      <dgm:spPr/>
      <dgm:t>
        <a:bodyPr/>
        <a:lstStyle/>
        <a:p>
          <a:endParaRPr lang="cs-CZ"/>
        </a:p>
      </dgm:t>
    </dgm:pt>
    <dgm:pt modelId="{88C5D561-0DA8-4591-80F2-AFF88DEE472B}" type="pres">
      <dgm:prSet presAssocID="{6072CDFE-5206-4C10-9EB3-71AAF4D26C7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74C8A66-6BC7-4814-A8D9-FFCF9BC5DE8C}" type="pres">
      <dgm:prSet presAssocID="{DDA1F828-0C28-485E-A88A-9A31C25BB413}" presName="linNode" presStyleCnt="0"/>
      <dgm:spPr/>
    </dgm:pt>
    <dgm:pt modelId="{74A0EEAE-A72A-491C-8952-4EA0E1631189}" type="pres">
      <dgm:prSet presAssocID="{DDA1F828-0C28-485E-A88A-9A31C25BB413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D54038D-5136-49B2-8258-D48B866F782D}" type="pres">
      <dgm:prSet presAssocID="{DDA1F828-0C28-485E-A88A-9A31C25BB413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8B30BB-937F-4ABA-8338-3514AD4DA7D1}" type="pres">
      <dgm:prSet presAssocID="{F369552E-4549-4192-88B7-B5E607F6CEA8}" presName="spacing" presStyleCnt="0"/>
      <dgm:spPr/>
    </dgm:pt>
    <dgm:pt modelId="{4CCADE6F-3E2D-4F74-A4A0-EF4F32278ECD}" type="pres">
      <dgm:prSet presAssocID="{AC77275C-6CD0-4963-85CF-8D4C3ACED725}" presName="linNode" presStyleCnt="0"/>
      <dgm:spPr/>
    </dgm:pt>
    <dgm:pt modelId="{12C571E2-9FAE-4F9A-B8DA-41B10A4D65D8}" type="pres">
      <dgm:prSet presAssocID="{AC77275C-6CD0-4963-85CF-8D4C3ACED725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A9DE64-5868-46F3-8EFE-C08586D837B5}" type="pres">
      <dgm:prSet presAssocID="{AC77275C-6CD0-4963-85CF-8D4C3ACED725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BA6A2FF-6B12-4A20-8924-9F8A5938D678}" type="pres">
      <dgm:prSet presAssocID="{8DE9EF6E-8B74-4CB6-9F85-534E7544E0F1}" presName="spacing" presStyleCnt="0"/>
      <dgm:spPr/>
    </dgm:pt>
    <dgm:pt modelId="{CD898BDB-156A-4EDE-A8D8-7E0F3CA715E0}" type="pres">
      <dgm:prSet presAssocID="{342BBBFD-053E-4C36-B00A-AA045F63B9C3}" presName="linNode" presStyleCnt="0"/>
      <dgm:spPr/>
    </dgm:pt>
    <dgm:pt modelId="{AE0C0ED8-3B92-47A9-8E0C-9E182788226F}" type="pres">
      <dgm:prSet presAssocID="{342BBBFD-053E-4C36-B00A-AA045F63B9C3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3C4A30-C895-4099-A8D3-5F735C5A03AE}" type="pres">
      <dgm:prSet presAssocID="{342BBBFD-053E-4C36-B00A-AA045F63B9C3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C2E7868-F366-4427-89B1-DA3C811FBF78}" type="presOf" srcId="{6072CDFE-5206-4C10-9EB3-71AAF4D26C71}" destId="{88C5D561-0DA8-4591-80F2-AFF88DEE472B}" srcOrd="0" destOrd="0" presId="urn:microsoft.com/office/officeart/2005/8/layout/vList6"/>
    <dgm:cxn modelId="{374951B9-8430-4B70-A9B6-9F1D75E0516E}" srcId="{AC77275C-6CD0-4963-85CF-8D4C3ACED725}" destId="{9A66C396-DFF2-4881-84F4-BD3367CD931B}" srcOrd="1" destOrd="0" parTransId="{5509F823-0007-4837-8900-7C137926A838}" sibTransId="{A8773FAF-4D38-4F06-9EBC-C11F9E306988}"/>
    <dgm:cxn modelId="{7B8AA551-F138-4F59-9E32-C753DA6FF48B}" type="presOf" srcId="{F944FBF7-D28B-4887-BD75-506ACD276B5A}" destId="{633C4A30-C895-4099-A8D3-5F735C5A03AE}" srcOrd="0" destOrd="0" presId="urn:microsoft.com/office/officeart/2005/8/layout/vList6"/>
    <dgm:cxn modelId="{9838F674-F24A-4F1A-A8FA-01D51D942E1D}" type="presOf" srcId="{AC77275C-6CD0-4963-85CF-8D4C3ACED725}" destId="{12C571E2-9FAE-4F9A-B8DA-41B10A4D65D8}" srcOrd="0" destOrd="0" presId="urn:microsoft.com/office/officeart/2005/8/layout/vList6"/>
    <dgm:cxn modelId="{7DC6ED84-EAED-46DB-AE54-90F3A4A210C2}" srcId="{6072CDFE-5206-4C10-9EB3-71AAF4D26C71}" destId="{DDA1F828-0C28-485E-A88A-9A31C25BB413}" srcOrd="0" destOrd="0" parTransId="{A1FD6DD3-7DAE-44C6-88F5-CB25CDAC0BD4}" sibTransId="{F369552E-4549-4192-88B7-B5E607F6CEA8}"/>
    <dgm:cxn modelId="{D7AFEB7B-FE7E-49F9-83A9-ADFE264CE092}" srcId="{AC77275C-6CD0-4963-85CF-8D4C3ACED725}" destId="{2E0B3053-2B34-40F7-99FF-F16A65E71077}" srcOrd="0" destOrd="0" parTransId="{8D762EFE-61CD-4C0A-8931-250FAF54B0F9}" sibTransId="{7174E137-5161-4AE3-A64E-EBED04D463B1}"/>
    <dgm:cxn modelId="{0D0644B6-DAE8-41D6-AD52-0F0C99D141CA}" srcId="{DDA1F828-0C28-485E-A88A-9A31C25BB413}" destId="{D1DF33BE-BF44-4F78-9F46-F935218BAF84}" srcOrd="0" destOrd="0" parTransId="{5337575F-903A-4767-91CD-0E9B4B3415BE}" sibTransId="{2F1DE66E-D2EB-4476-A761-493D77F5FC93}"/>
    <dgm:cxn modelId="{957B905F-E46C-45E3-86E9-505F6D7200F6}" type="presOf" srcId="{D1DF33BE-BF44-4F78-9F46-F935218BAF84}" destId="{3D54038D-5136-49B2-8258-D48B866F782D}" srcOrd="0" destOrd="0" presId="urn:microsoft.com/office/officeart/2005/8/layout/vList6"/>
    <dgm:cxn modelId="{C48BA3E9-DD39-4D2F-8A6C-ECB232BD416B}" type="presOf" srcId="{DDA1F828-0C28-485E-A88A-9A31C25BB413}" destId="{74A0EEAE-A72A-491C-8952-4EA0E1631189}" srcOrd="0" destOrd="0" presId="urn:microsoft.com/office/officeart/2005/8/layout/vList6"/>
    <dgm:cxn modelId="{41012103-9166-4249-B42C-7A5C652A046B}" srcId="{6072CDFE-5206-4C10-9EB3-71AAF4D26C71}" destId="{342BBBFD-053E-4C36-B00A-AA045F63B9C3}" srcOrd="2" destOrd="0" parTransId="{EF3F7FB3-9AE3-4C77-8DE8-89116AF92168}" sibTransId="{88794A6A-070A-4616-92AA-8C1B05E3E50E}"/>
    <dgm:cxn modelId="{A9E486AE-2DA0-4DEE-92C2-79749D013C43}" type="presOf" srcId="{342BBBFD-053E-4C36-B00A-AA045F63B9C3}" destId="{AE0C0ED8-3B92-47A9-8E0C-9E182788226F}" srcOrd="0" destOrd="0" presId="urn:microsoft.com/office/officeart/2005/8/layout/vList6"/>
    <dgm:cxn modelId="{BDE616BC-6F5B-46DE-8173-948AEAF49B77}" type="presOf" srcId="{9A66C396-DFF2-4881-84F4-BD3367CD931B}" destId="{89A9DE64-5868-46F3-8EFE-C08586D837B5}" srcOrd="0" destOrd="1" presId="urn:microsoft.com/office/officeart/2005/8/layout/vList6"/>
    <dgm:cxn modelId="{80277F25-BCA7-42E6-A0F1-E48A4051CCFD}" srcId="{AC77275C-6CD0-4963-85CF-8D4C3ACED725}" destId="{0D1CDF4C-B345-42DC-B15E-6E99CFFD9F6D}" srcOrd="2" destOrd="0" parTransId="{91AA7BBE-A196-48BB-B3BB-A8E77892858E}" sibTransId="{549EB9A3-6FDA-432C-8FF6-33EC452B115C}"/>
    <dgm:cxn modelId="{45BA2B94-AE3C-41E5-921E-BCEA977B3C55}" type="presOf" srcId="{0D1CDF4C-B345-42DC-B15E-6E99CFFD9F6D}" destId="{89A9DE64-5868-46F3-8EFE-C08586D837B5}" srcOrd="0" destOrd="2" presId="urn:microsoft.com/office/officeart/2005/8/layout/vList6"/>
    <dgm:cxn modelId="{7CABFBF8-57D1-4F16-B03A-5AF90C124618}" type="presOf" srcId="{2E0B3053-2B34-40F7-99FF-F16A65E71077}" destId="{89A9DE64-5868-46F3-8EFE-C08586D837B5}" srcOrd="0" destOrd="0" presId="urn:microsoft.com/office/officeart/2005/8/layout/vList6"/>
    <dgm:cxn modelId="{67645CAF-1E13-4500-B7F6-3F42B700793C}" srcId="{6072CDFE-5206-4C10-9EB3-71AAF4D26C71}" destId="{AC77275C-6CD0-4963-85CF-8D4C3ACED725}" srcOrd="1" destOrd="0" parTransId="{2295B6F0-AEDD-4E6B-8198-BD61A9D0B9F0}" sibTransId="{8DE9EF6E-8B74-4CB6-9F85-534E7544E0F1}"/>
    <dgm:cxn modelId="{A527D8DA-1E1C-4807-BB24-7625C869D1A8}" srcId="{342BBBFD-053E-4C36-B00A-AA045F63B9C3}" destId="{F944FBF7-D28B-4887-BD75-506ACD276B5A}" srcOrd="0" destOrd="0" parTransId="{1265218E-5407-4C4A-9660-550FA087D6B5}" sibTransId="{EE625BFE-93CE-4FC9-99F4-2A7976208151}"/>
    <dgm:cxn modelId="{5CA1ABCC-4CC6-411D-B695-AD135C0C4681}" type="presParOf" srcId="{88C5D561-0DA8-4591-80F2-AFF88DEE472B}" destId="{474C8A66-6BC7-4814-A8D9-FFCF9BC5DE8C}" srcOrd="0" destOrd="0" presId="urn:microsoft.com/office/officeart/2005/8/layout/vList6"/>
    <dgm:cxn modelId="{588650EA-F6AA-46CB-8292-7B77B6720272}" type="presParOf" srcId="{474C8A66-6BC7-4814-A8D9-FFCF9BC5DE8C}" destId="{74A0EEAE-A72A-491C-8952-4EA0E1631189}" srcOrd="0" destOrd="0" presId="urn:microsoft.com/office/officeart/2005/8/layout/vList6"/>
    <dgm:cxn modelId="{53B6D507-82F1-4CBC-A1D2-CBBA9D735DCE}" type="presParOf" srcId="{474C8A66-6BC7-4814-A8D9-FFCF9BC5DE8C}" destId="{3D54038D-5136-49B2-8258-D48B866F782D}" srcOrd="1" destOrd="0" presId="urn:microsoft.com/office/officeart/2005/8/layout/vList6"/>
    <dgm:cxn modelId="{033BBFFE-F3F7-4F60-9198-63BB671DA60B}" type="presParOf" srcId="{88C5D561-0DA8-4591-80F2-AFF88DEE472B}" destId="{368B30BB-937F-4ABA-8338-3514AD4DA7D1}" srcOrd="1" destOrd="0" presId="urn:microsoft.com/office/officeart/2005/8/layout/vList6"/>
    <dgm:cxn modelId="{8370EAA6-765E-455D-B4A4-BCEBB6164B90}" type="presParOf" srcId="{88C5D561-0DA8-4591-80F2-AFF88DEE472B}" destId="{4CCADE6F-3E2D-4F74-A4A0-EF4F32278ECD}" srcOrd="2" destOrd="0" presId="urn:microsoft.com/office/officeart/2005/8/layout/vList6"/>
    <dgm:cxn modelId="{47FD7FB1-7CF8-406A-90DF-AECEFD2C78B7}" type="presParOf" srcId="{4CCADE6F-3E2D-4F74-A4A0-EF4F32278ECD}" destId="{12C571E2-9FAE-4F9A-B8DA-41B10A4D65D8}" srcOrd="0" destOrd="0" presId="urn:microsoft.com/office/officeart/2005/8/layout/vList6"/>
    <dgm:cxn modelId="{1C130FF3-ECEA-42C1-B235-02751EA9D05C}" type="presParOf" srcId="{4CCADE6F-3E2D-4F74-A4A0-EF4F32278ECD}" destId="{89A9DE64-5868-46F3-8EFE-C08586D837B5}" srcOrd="1" destOrd="0" presId="urn:microsoft.com/office/officeart/2005/8/layout/vList6"/>
    <dgm:cxn modelId="{E9A1884D-AA6F-4EF4-98C4-4B26A16F3204}" type="presParOf" srcId="{88C5D561-0DA8-4591-80F2-AFF88DEE472B}" destId="{1BA6A2FF-6B12-4A20-8924-9F8A5938D678}" srcOrd="3" destOrd="0" presId="urn:microsoft.com/office/officeart/2005/8/layout/vList6"/>
    <dgm:cxn modelId="{0A645D01-F995-4809-909B-98BDFB1E8F95}" type="presParOf" srcId="{88C5D561-0DA8-4591-80F2-AFF88DEE472B}" destId="{CD898BDB-156A-4EDE-A8D8-7E0F3CA715E0}" srcOrd="4" destOrd="0" presId="urn:microsoft.com/office/officeart/2005/8/layout/vList6"/>
    <dgm:cxn modelId="{A030B14D-A390-43EF-95C2-3E687173FC31}" type="presParOf" srcId="{CD898BDB-156A-4EDE-A8D8-7E0F3CA715E0}" destId="{AE0C0ED8-3B92-47A9-8E0C-9E182788226F}" srcOrd="0" destOrd="0" presId="urn:microsoft.com/office/officeart/2005/8/layout/vList6"/>
    <dgm:cxn modelId="{C2E4EF98-2FC6-413D-846F-19F75F4714F7}" type="presParOf" srcId="{CD898BDB-156A-4EDE-A8D8-7E0F3CA715E0}" destId="{633C4A30-C895-4099-A8D3-5F735C5A03A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3EC09-2626-41AB-AB84-17BDD70135F8}">
      <dsp:nvSpPr>
        <dsp:cNvPr id="0" name=""/>
        <dsp:cNvSpPr/>
      </dsp:nvSpPr>
      <dsp:spPr>
        <a:xfrm>
          <a:off x="0" y="0"/>
          <a:ext cx="8229600" cy="1051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psychické procesy</a:t>
          </a:r>
          <a:endParaRPr lang="cs-CZ" sz="2800" kern="1200" dirty="0"/>
        </a:p>
      </dsp:txBody>
      <dsp:txXfrm>
        <a:off x="1751113" y="0"/>
        <a:ext cx="6478486" cy="1051932"/>
      </dsp:txXfrm>
    </dsp:sp>
    <dsp:sp modelId="{28CCC22E-9930-4AF5-8EEB-BC1E40AC97D3}">
      <dsp:nvSpPr>
        <dsp:cNvPr id="0" name=""/>
        <dsp:cNvSpPr/>
      </dsp:nvSpPr>
      <dsp:spPr>
        <a:xfrm>
          <a:off x="105193" y="105193"/>
          <a:ext cx="1645920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7393C2-4957-448A-B30E-FCA465D68500}">
      <dsp:nvSpPr>
        <dsp:cNvPr id="0" name=""/>
        <dsp:cNvSpPr/>
      </dsp:nvSpPr>
      <dsp:spPr>
        <a:xfrm>
          <a:off x="0" y="1157126"/>
          <a:ext cx="8229600" cy="1051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psychické stavy </a:t>
          </a:r>
          <a:endParaRPr lang="cs-CZ" sz="2800" kern="1200" dirty="0"/>
        </a:p>
      </dsp:txBody>
      <dsp:txXfrm>
        <a:off x="1751113" y="1157126"/>
        <a:ext cx="6478486" cy="1051932"/>
      </dsp:txXfrm>
    </dsp:sp>
    <dsp:sp modelId="{44CAA13C-C148-45AC-B990-7762075514FB}">
      <dsp:nvSpPr>
        <dsp:cNvPr id="0" name=""/>
        <dsp:cNvSpPr/>
      </dsp:nvSpPr>
      <dsp:spPr>
        <a:xfrm>
          <a:off x="105193" y="1262319"/>
          <a:ext cx="1645920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0893BD-4520-47B4-9B59-53C2623A1FE6}">
      <dsp:nvSpPr>
        <dsp:cNvPr id="0" name=""/>
        <dsp:cNvSpPr/>
      </dsp:nvSpPr>
      <dsp:spPr>
        <a:xfrm>
          <a:off x="0" y="2314252"/>
          <a:ext cx="8229600" cy="1051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psychické vlastnosti</a:t>
          </a:r>
          <a:endParaRPr lang="cs-CZ" sz="2800" kern="1200" dirty="0"/>
        </a:p>
      </dsp:txBody>
      <dsp:txXfrm>
        <a:off x="1751113" y="2314252"/>
        <a:ext cx="6478486" cy="1051932"/>
      </dsp:txXfrm>
    </dsp:sp>
    <dsp:sp modelId="{C8E0FFCD-CB95-4C76-8DB4-A46855379BA5}">
      <dsp:nvSpPr>
        <dsp:cNvPr id="0" name=""/>
        <dsp:cNvSpPr/>
      </dsp:nvSpPr>
      <dsp:spPr>
        <a:xfrm>
          <a:off x="105193" y="2419445"/>
          <a:ext cx="1645920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48F76-B59A-4101-98D6-E4A4B0ADB0A6}">
      <dsp:nvSpPr>
        <dsp:cNvPr id="0" name=""/>
        <dsp:cNvSpPr/>
      </dsp:nvSpPr>
      <dsp:spPr>
        <a:xfrm>
          <a:off x="0" y="3471378"/>
          <a:ext cx="8229600" cy="10519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specificky získané dispozice</a:t>
          </a:r>
          <a:endParaRPr lang="cs-CZ" sz="2800" kern="1200" dirty="0"/>
        </a:p>
      </dsp:txBody>
      <dsp:txXfrm>
        <a:off x="1751113" y="3471378"/>
        <a:ext cx="6478486" cy="1051932"/>
      </dsp:txXfrm>
    </dsp:sp>
    <dsp:sp modelId="{8C550BC6-9B38-4088-B827-6E93C2FF8236}">
      <dsp:nvSpPr>
        <dsp:cNvPr id="0" name=""/>
        <dsp:cNvSpPr/>
      </dsp:nvSpPr>
      <dsp:spPr>
        <a:xfrm>
          <a:off x="105193" y="3576571"/>
          <a:ext cx="1645920" cy="84154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4038D-5136-49B2-8258-D48B866F782D}">
      <dsp:nvSpPr>
        <dsp:cNvPr id="0" name=""/>
        <dsp:cNvSpPr/>
      </dsp:nvSpPr>
      <dsp:spPr>
        <a:xfrm>
          <a:off x="3283564" y="0"/>
          <a:ext cx="4925347" cy="16026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Pokud něčemu nebudeš rozumět zvedni ruku a já přijdu a poradím</a:t>
          </a:r>
          <a:endParaRPr lang="cs-CZ" sz="2400" kern="1200" dirty="0"/>
        </a:p>
      </dsp:txBody>
      <dsp:txXfrm>
        <a:off x="3283564" y="200326"/>
        <a:ext cx="4324369" cy="1201955"/>
      </dsp:txXfrm>
    </dsp:sp>
    <dsp:sp modelId="{74A0EEAE-A72A-491C-8952-4EA0E1631189}">
      <dsp:nvSpPr>
        <dsp:cNvPr id="0" name=""/>
        <dsp:cNvSpPr/>
      </dsp:nvSpPr>
      <dsp:spPr>
        <a:xfrm>
          <a:off x="0" y="0"/>
          <a:ext cx="3283564" cy="16026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Přečíst text - 10´</a:t>
          </a:r>
          <a:endParaRPr lang="cs-CZ" sz="2800" b="1" kern="1200" dirty="0"/>
        </a:p>
      </dsp:txBody>
      <dsp:txXfrm>
        <a:off x="78233" y="78233"/>
        <a:ext cx="3127098" cy="1446141"/>
      </dsp:txXfrm>
    </dsp:sp>
    <dsp:sp modelId="{89A9DE64-5868-46F3-8EFE-C08586D837B5}">
      <dsp:nvSpPr>
        <dsp:cNvPr id="0" name=""/>
        <dsp:cNvSpPr/>
      </dsp:nvSpPr>
      <dsp:spPr>
        <a:xfrm>
          <a:off x="3283564" y="1762868"/>
          <a:ext cx="4925347" cy="16026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Co je to?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Z čeho se skládá?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Dovedeš najít praktický příklad?</a:t>
          </a:r>
          <a:endParaRPr lang="cs-CZ" sz="2400" kern="1200" dirty="0"/>
        </a:p>
      </dsp:txBody>
      <dsp:txXfrm>
        <a:off x="3283564" y="1963194"/>
        <a:ext cx="4324369" cy="1201955"/>
      </dsp:txXfrm>
    </dsp:sp>
    <dsp:sp modelId="{12C571E2-9FAE-4F9A-B8DA-41B10A4D65D8}">
      <dsp:nvSpPr>
        <dsp:cNvPr id="0" name=""/>
        <dsp:cNvSpPr/>
      </dsp:nvSpPr>
      <dsp:spPr>
        <a:xfrm>
          <a:off x="0" y="1762868"/>
          <a:ext cx="3283564" cy="16026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Diskuse v týmu -20</a:t>
          </a:r>
          <a:r>
            <a:rPr lang="cs-CZ" sz="2800" kern="1200" dirty="0" smtClean="0"/>
            <a:t>´</a:t>
          </a:r>
          <a:endParaRPr lang="cs-CZ" sz="2800" kern="1200" dirty="0"/>
        </a:p>
      </dsp:txBody>
      <dsp:txXfrm>
        <a:off x="78233" y="1841101"/>
        <a:ext cx="3127098" cy="1446141"/>
      </dsp:txXfrm>
    </dsp:sp>
    <dsp:sp modelId="{633C4A30-C895-4099-A8D3-5F735C5A03AE}">
      <dsp:nvSpPr>
        <dsp:cNvPr id="0" name=""/>
        <dsp:cNvSpPr/>
      </dsp:nvSpPr>
      <dsp:spPr>
        <a:xfrm>
          <a:off x="3283564" y="3525736"/>
          <a:ext cx="4925347" cy="160260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Ptej se koho chceš!</a:t>
          </a:r>
          <a:endParaRPr lang="cs-CZ" sz="2400" kern="1200" dirty="0"/>
        </a:p>
      </dsp:txBody>
      <dsp:txXfrm>
        <a:off x="3283564" y="3726062"/>
        <a:ext cx="4324369" cy="1201955"/>
      </dsp:txXfrm>
    </dsp:sp>
    <dsp:sp modelId="{AE0C0ED8-3B92-47A9-8E0C-9E182788226F}">
      <dsp:nvSpPr>
        <dsp:cNvPr id="0" name=""/>
        <dsp:cNvSpPr/>
      </dsp:nvSpPr>
      <dsp:spPr>
        <a:xfrm>
          <a:off x="0" y="3525736"/>
          <a:ext cx="3283564" cy="16026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Otázky do fóra</a:t>
          </a:r>
          <a:endParaRPr lang="cs-CZ" sz="2800" b="1" kern="1200" dirty="0"/>
        </a:p>
      </dsp:txBody>
      <dsp:txXfrm>
        <a:off x="78233" y="3603969"/>
        <a:ext cx="3127098" cy="1446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55C1-2859-4070-8A92-53C8DD5B21C0}" type="datetimeFigureOut">
              <a:rPr lang="cs-CZ" smtClean="0"/>
              <a:pPr/>
              <a:t>24. 11. 2014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1234-CE09-4C83-A95C-CC4F812655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55C1-2859-4070-8A92-53C8DD5B21C0}" type="datetimeFigureOut">
              <a:rPr lang="cs-CZ" smtClean="0"/>
              <a:pPr/>
              <a:t>24. 11. 2014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1234-CE09-4C83-A95C-CC4F812655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55C1-2859-4070-8A92-53C8DD5B21C0}" type="datetimeFigureOut">
              <a:rPr lang="cs-CZ" smtClean="0"/>
              <a:pPr/>
              <a:t>24. 11. 2014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1234-CE09-4C83-A95C-CC4F812655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55C1-2859-4070-8A92-53C8DD5B21C0}" type="datetimeFigureOut">
              <a:rPr lang="cs-CZ" smtClean="0"/>
              <a:pPr/>
              <a:t>24. 11. 2014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1234-CE09-4C83-A95C-CC4F812655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55C1-2859-4070-8A92-53C8DD5B21C0}" type="datetimeFigureOut">
              <a:rPr lang="cs-CZ" smtClean="0"/>
              <a:pPr/>
              <a:t>24. 11. 2014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1234-CE09-4C83-A95C-CC4F812655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55C1-2859-4070-8A92-53C8DD5B21C0}" type="datetimeFigureOut">
              <a:rPr lang="cs-CZ" smtClean="0"/>
              <a:pPr/>
              <a:t>24. 11. 2014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1234-CE09-4C83-A95C-CC4F812655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55C1-2859-4070-8A92-53C8DD5B21C0}" type="datetimeFigureOut">
              <a:rPr lang="cs-CZ" smtClean="0"/>
              <a:pPr/>
              <a:t>24. 11. 2014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1234-CE09-4C83-A95C-CC4F812655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55C1-2859-4070-8A92-53C8DD5B21C0}" type="datetimeFigureOut">
              <a:rPr lang="cs-CZ" smtClean="0"/>
              <a:pPr/>
              <a:t>24. 11. 2014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1234-CE09-4C83-A95C-CC4F812655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55C1-2859-4070-8A92-53C8DD5B21C0}" type="datetimeFigureOut">
              <a:rPr lang="cs-CZ" smtClean="0"/>
              <a:pPr/>
              <a:t>24. 11. 2014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1234-CE09-4C83-A95C-CC4F812655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55C1-2859-4070-8A92-53C8DD5B21C0}" type="datetimeFigureOut">
              <a:rPr lang="cs-CZ" smtClean="0"/>
              <a:pPr/>
              <a:t>24. 11. 2014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1234-CE09-4C83-A95C-CC4F812655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755C1-2859-4070-8A92-53C8DD5B21C0}" type="datetimeFigureOut">
              <a:rPr lang="cs-CZ" smtClean="0"/>
              <a:pPr/>
              <a:t>24. 11. 2014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1234-CE09-4C83-A95C-CC4F8126557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755C1-2859-4070-8A92-53C8DD5B21C0}" type="datetimeFigureOut">
              <a:rPr lang="cs-CZ" smtClean="0"/>
              <a:pPr/>
              <a:t>24. 11. 2014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E1234-CE09-4C83-A95C-CC4F8126557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EfqQktPLZ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Psychické jevy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Kritické čtení</a:t>
            </a:r>
            <a:endParaRPr lang="cs-CZ" dirty="0"/>
          </a:p>
        </p:txBody>
      </p:sp>
      <p:sp>
        <p:nvSpPr>
          <p:cNvPr id="4" name="Šipka doprava 3">
            <a:hlinkClick r:id="rId2"/>
          </p:cNvPr>
          <p:cNvSpPr/>
          <p:nvPr/>
        </p:nvSpPr>
        <p:spPr>
          <a:xfrm>
            <a:off x="539552" y="4077072"/>
            <a:ext cx="129614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Psychické jevy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0310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4" descr="2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04248" y="260648"/>
            <a:ext cx="1151211" cy="1177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Psychické jevy, procesy, vnímání, představy, fantazie, myšlení, řeč, paměť, psychické stavy, vlastnosti, dispozice, postoje.</a:t>
            </a:r>
            <a:endParaRPr lang="cs-CZ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KREDITY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Příspěvek k diskusi: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800" b="1" dirty="0" smtClean="0"/>
              <a:t> </a:t>
            </a:r>
            <a:r>
              <a:rPr lang="cs-CZ" sz="1800" dirty="0" smtClean="0"/>
              <a:t>Je možné zlepšit paměť pomocí „zázračných“ pilulek?	</a:t>
            </a:r>
            <a:r>
              <a:rPr lang="cs-CZ" sz="1800" dirty="0" smtClean="0"/>
              <a:t>	10 </a:t>
            </a:r>
            <a:r>
              <a:rPr lang="cs-CZ" sz="1800" dirty="0" smtClean="0"/>
              <a:t>kreditů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800" dirty="0" smtClean="0"/>
              <a:t> Myšlení bolí</a:t>
            </a:r>
            <a:r>
              <a:rPr lang="cs-CZ" sz="1800" dirty="0" smtClean="0"/>
              <a:t>.?!</a:t>
            </a:r>
            <a:r>
              <a:rPr lang="cs-CZ" sz="1800" dirty="0" smtClean="0"/>
              <a:t>		 			</a:t>
            </a:r>
            <a:r>
              <a:rPr lang="cs-CZ" sz="1800" dirty="0" smtClean="0"/>
              <a:t>	10 </a:t>
            </a:r>
            <a:r>
              <a:rPr lang="cs-CZ" sz="1800" dirty="0" smtClean="0"/>
              <a:t>kreditů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1800" dirty="0" smtClean="0"/>
              <a:t> Záhadné vnímání					10 </a:t>
            </a:r>
            <a:r>
              <a:rPr lang="cs-CZ" sz="1800" dirty="0" smtClean="0"/>
              <a:t>kreditů</a:t>
            </a:r>
            <a:r>
              <a:rPr lang="cs-CZ" sz="1800" dirty="0" smtClean="0"/>
              <a:t>	</a:t>
            </a:r>
          </a:p>
          <a:p>
            <a:pPr>
              <a:buNone/>
            </a:pPr>
            <a:r>
              <a:rPr lang="cs-CZ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Příspěvek k tématu:</a:t>
            </a:r>
            <a:r>
              <a:rPr lang="cs-CZ" sz="1800" b="1" dirty="0" smtClean="0"/>
              <a:t>					5 kreditů</a:t>
            </a:r>
            <a:endParaRPr lang="cs-CZ" sz="1800" dirty="0" smtClean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cs-CZ" sz="1800" dirty="0" smtClean="0"/>
              <a:t>Na příkladech charakterizovat psychické procesy (vyber si jeden proces a pojednej)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cs-CZ" sz="1800" dirty="0" smtClean="0"/>
              <a:t>  poznávací (vnímání, představy, fantazie, myšlení a řeč)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dirty="0" smtClean="0"/>
              <a:t>-      </a:t>
            </a:r>
            <a:r>
              <a:rPr lang="cs-CZ" sz="1800" dirty="0" smtClean="0"/>
              <a:t>paměti </a:t>
            </a:r>
            <a:r>
              <a:rPr lang="cs-CZ" sz="1800" dirty="0" smtClean="0"/>
              <a:t>(zapamatování)</a:t>
            </a:r>
          </a:p>
          <a:p>
            <a:pPr lvl="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cs-CZ" sz="1800" dirty="0" smtClean="0"/>
              <a:t>motivační (citové a volní)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cs-CZ" sz="1800" dirty="0" smtClean="0"/>
              <a:t>Na příkladech rozlišit a popsat psychické stavy (</a:t>
            </a:r>
            <a:r>
              <a:rPr lang="cs-CZ" sz="1800" b="1" dirty="0" smtClean="0"/>
              <a:t>vyber si jeden stav a pojednej)</a:t>
            </a:r>
            <a:endParaRPr lang="cs-CZ" sz="1800" dirty="0" smtClean="0"/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cs-CZ" sz="1800" dirty="0" smtClean="0"/>
              <a:t>Na příkladech charakterizovat a rozlišit psychické vlastnosti </a:t>
            </a:r>
            <a:r>
              <a:rPr lang="cs-CZ" sz="1800" b="1" dirty="0" smtClean="0"/>
              <a:t>(vyber si 2 vlastnosti a </a:t>
            </a:r>
            <a:r>
              <a:rPr lang="cs-CZ" sz="1800" b="1" smtClean="0"/>
              <a:t>pojednej</a:t>
            </a:r>
            <a:r>
              <a:rPr lang="cs-CZ" sz="1800" b="1" smtClean="0"/>
              <a:t>)</a:t>
            </a:r>
            <a:endParaRPr lang="cs-CZ" sz="1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Scénka </a:t>
            </a:r>
            <a:r>
              <a:rPr lang="cs-CZ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 pojednání:</a:t>
            </a:r>
            <a:r>
              <a:rPr lang="cs-CZ" sz="1800" b="1" dirty="0" smtClean="0"/>
              <a:t>					5 kreditů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Prezentace: Na příkladech seznam třídu s procesy vnímání		</a:t>
            </a:r>
            <a:r>
              <a:rPr lang="cs-CZ" sz="18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14 kreditů</a:t>
            </a:r>
            <a:endParaRPr lang="cs-CZ" sz="18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9410023"/>
              </p:ext>
            </p:extLst>
          </p:nvPr>
        </p:nvGraphicFramePr>
        <p:xfrm>
          <a:off x="539552" y="1397000"/>
          <a:ext cx="8208912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Úkoly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A0EEAE-A72A-491C-8952-4EA0E16311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74A0EEAE-A72A-491C-8952-4EA0E16311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74A0EEAE-A72A-491C-8952-4EA0E16311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graphicEl>
                                              <a:dgm id="{74A0EEAE-A72A-491C-8952-4EA0E16311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54038D-5136-49B2-8258-D48B866F78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3D54038D-5136-49B2-8258-D48B866F78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3D54038D-5136-49B2-8258-D48B866F78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graphicEl>
                                              <a:dgm id="{3D54038D-5136-49B2-8258-D48B866F78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C571E2-9FAE-4F9A-B8DA-41B10A4D65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12C571E2-9FAE-4F9A-B8DA-41B10A4D65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12C571E2-9FAE-4F9A-B8DA-41B10A4D65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12C571E2-9FAE-4F9A-B8DA-41B10A4D65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A9DE64-5868-46F3-8EFE-C08586D837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89A9DE64-5868-46F3-8EFE-C08586D837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89A9DE64-5868-46F3-8EFE-C08586D837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graphicEl>
                                              <a:dgm id="{89A9DE64-5868-46F3-8EFE-C08586D837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0C0ED8-3B92-47A9-8E0C-9E18278822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AE0C0ED8-3B92-47A9-8E0C-9E18278822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AE0C0ED8-3B92-47A9-8E0C-9E18278822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graphicEl>
                                              <a:dgm id="{AE0C0ED8-3B92-47A9-8E0C-9E18278822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33C4A30-C895-4099-A8D3-5F735C5A03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633C4A30-C895-4099-A8D3-5F735C5A03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633C4A30-C895-4099-A8D3-5F735C5A03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graphicEl>
                                              <a:dgm id="{633C4A30-C895-4099-A8D3-5F735C5A03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Zdroje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Obrázky:</a:t>
            </a:r>
          </a:p>
          <a:p>
            <a:pPr>
              <a:buNone/>
            </a:pPr>
            <a:r>
              <a:rPr lang="cs-CZ" sz="1400" dirty="0" smtClean="0"/>
              <a:t>Mozek. 2013. Dostupné z: http://simonak.eu/images/obrazky_ostatni_strany/zaklady_spolecenskych_ved_2_rocnik/24.jpg</a:t>
            </a:r>
          </a:p>
          <a:p>
            <a:pPr>
              <a:buNone/>
            </a:pPr>
            <a:r>
              <a:rPr lang="cs-CZ" sz="1400" dirty="0" smtClean="0"/>
              <a:t>Fantazie. 2013. Dostupné z: http://files.psychickeobtezovani.webnode.cz/200000949-9326e936d2/mozeg%20na%20vypnuti.jpg</a:t>
            </a:r>
          </a:p>
          <a:p>
            <a:pPr>
              <a:buNone/>
            </a:pPr>
            <a:r>
              <a:rPr lang="cs-CZ" sz="1400" dirty="0" smtClean="0"/>
              <a:t>Emoce. 2013. Dostupné z. http://www.</a:t>
            </a:r>
            <a:r>
              <a:rPr lang="cs-CZ" sz="1400" dirty="0" err="1" smtClean="0"/>
              <a:t>vendyatelier.cz</a:t>
            </a:r>
            <a:r>
              <a:rPr lang="cs-CZ" sz="1400" dirty="0" smtClean="0"/>
              <a:t>/</a:t>
            </a:r>
            <a:r>
              <a:rPr lang="cs-CZ" sz="1400" dirty="0" err="1" smtClean="0"/>
              <a:t>sites</a:t>
            </a:r>
            <a:r>
              <a:rPr lang="cs-CZ" sz="1400" dirty="0" smtClean="0"/>
              <a:t>/default/</a:t>
            </a:r>
            <a:r>
              <a:rPr lang="cs-CZ" sz="1400" dirty="0" err="1" smtClean="0"/>
              <a:t>files</a:t>
            </a:r>
            <a:r>
              <a:rPr lang="cs-CZ" sz="1400" dirty="0" smtClean="0"/>
              <a:t>/2011/12/emoce_2.jpg</a:t>
            </a:r>
          </a:p>
          <a:p>
            <a:pPr>
              <a:buNone/>
            </a:pPr>
            <a:r>
              <a:rPr lang="cs-CZ" sz="1400" dirty="0" smtClean="0"/>
              <a:t>Hoch. 2013. Dostupné z: http://us.123rf.com/400wm/400/400/</a:t>
            </a:r>
            <a:r>
              <a:rPr lang="cs-CZ" sz="1400" dirty="0" err="1" smtClean="0"/>
              <a:t>lusikkolbaskin</a:t>
            </a:r>
            <a:r>
              <a:rPr lang="cs-CZ" sz="1400" dirty="0" smtClean="0"/>
              <a:t>/lusikkolbaskin1205/lusikkolbaskin120500022/13838633-</a:t>
            </a:r>
            <a:r>
              <a:rPr lang="cs-CZ" sz="1400" dirty="0" err="1" smtClean="0"/>
              <a:t>junge</a:t>
            </a:r>
            <a:r>
              <a:rPr lang="cs-CZ" sz="1400" dirty="0" smtClean="0"/>
              <a:t>-</a:t>
            </a:r>
            <a:r>
              <a:rPr lang="cs-CZ" sz="1400" dirty="0" err="1" smtClean="0"/>
              <a:t>cartoon</a:t>
            </a:r>
            <a:r>
              <a:rPr lang="cs-CZ" sz="1400" dirty="0" smtClean="0"/>
              <a:t>-</a:t>
            </a:r>
            <a:r>
              <a:rPr lang="cs-CZ" sz="1400" dirty="0" err="1" smtClean="0"/>
              <a:t>hooligan</a:t>
            </a:r>
            <a:r>
              <a:rPr lang="cs-CZ" sz="1400" dirty="0" smtClean="0"/>
              <a:t>-charakter-</a:t>
            </a:r>
            <a:r>
              <a:rPr lang="cs-CZ" sz="1400" dirty="0" err="1" smtClean="0"/>
              <a:t>mit</a:t>
            </a:r>
            <a:r>
              <a:rPr lang="cs-CZ" sz="1400" dirty="0" smtClean="0"/>
              <a:t>-der-</a:t>
            </a:r>
            <a:r>
              <a:rPr lang="cs-CZ" sz="1400" dirty="0" err="1" smtClean="0"/>
              <a:t>schleuder.jpg</a:t>
            </a:r>
            <a:endParaRPr lang="cs-CZ" sz="1400" dirty="0" smtClean="0"/>
          </a:p>
          <a:p>
            <a:pPr>
              <a:buNone/>
            </a:pPr>
            <a:r>
              <a:rPr lang="cs-CZ" sz="1400" dirty="0" smtClean="0"/>
              <a:t>Kuřák. 2013. Dostupné z: http://ecards.ecards.cz/isrc/0/1/016d5942ba5d9476d5314be2e5dc9c98_2528_A.jpg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Použitá literatura:</a:t>
            </a:r>
          </a:p>
          <a:p>
            <a:pPr lvl="0"/>
            <a:r>
              <a:rPr lang="cs-CZ" sz="1400" dirty="0" err="1" smtClean="0"/>
              <a:t>Helus</a:t>
            </a:r>
            <a:r>
              <a:rPr lang="cs-CZ" sz="1400" dirty="0" smtClean="0"/>
              <a:t>, </a:t>
            </a:r>
            <a:r>
              <a:rPr lang="cs-CZ" sz="1400" dirty="0" smtClean="0"/>
              <a:t>Z. Psychologie </a:t>
            </a:r>
            <a:r>
              <a:rPr lang="cs-CZ" sz="1400" dirty="0" smtClean="0"/>
              <a:t>pro </a:t>
            </a:r>
            <a:r>
              <a:rPr lang="cs-CZ" sz="1400" dirty="0" smtClean="0"/>
              <a:t>SŠ: Fortuna, Praha, </a:t>
            </a:r>
            <a:r>
              <a:rPr lang="cs-CZ" sz="1400" dirty="0" smtClean="0"/>
              <a:t>2003</a:t>
            </a:r>
          </a:p>
          <a:p>
            <a:pPr lvl="0"/>
            <a:r>
              <a:rPr lang="cs-CZ" sz="1400" dirty="0" smtClean="0"/>
              <a:t>Říčan, P</a:t>
            </a:r>
            <a:r>
              <a:rPr lang="cs-CZ" sz="1400" dirty="0" smtClean="0"/>
              <a:t>. Psychologie: Portál</a:t>
            </a:r>
            <a:r>
              <a:rPr lang="cs-CZ" sz="1400" dirty="0" smtClean="0"/>
              <a:t>, </a:t>
            </a:r>
            <a:r>
              <a:rPr lang="cs-CZ" sz="1400" dirty="0" smtClean="0"/>
              <a:t>Praha, 2005</a:t>
            </a:r>
            <a:endParaRPr lang="cs-CZ" sz="14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144</Words>
  <Application>Microsoft Office PowerPoint</Application>
  <PresentationFormat>Předvádění na obrazovce (4:3)</PresentationFormat>
  <Paragraphs>42</Paragraphs>
  <Slides>6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Arial</vt:lpstr>
      <vt:lpstr>Calibri</vt:lpstr>
      <vt:lpstr>Motiv sady Office</vt:lpstr>
      <vt:lpstr>Psychické jevy</vt:lpstr>
      <vt:lpstr>Psychické jevy</vt:lpstr>
      <vt:lpstr>POJMY</vt:lpstr>
      <vt:lpstr>KREDITY</vt:lpstr>
      <vt:lpstr>Úkoly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Psychické jevy</dc:title>
  <dc:creator>manak</dc:creator>
  <cp:lastModifiedBy>zdenek.manak@gymkh.eu</cp:lastModifiedBy>
  <cp:revision>8</cp:revision>
  <dcterms:created xsi:type="dcterms:W3CDTF">2012-11-29T06:50:01Z</dcterms:created>
  <dcterms:modified xsi:type="dcterms:W3CDTF">2014-11-24T10:30:58Z</dcterms:modified>
</cp:coreProperties>
</file>