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65" r:id="rId6"/>
    <p:sldId id="266" r:id="rId7"/>
    <p:sldId id="267" r:id="rId8"/>
    <p:sldId id="272" r:id="rId9"/>
    <p:sldId id="273" r:id="rId10"/>
    <p:sldId id="274" r:id="rId11"/>
    <p:sldId id="257" r:id="rId12"/>
    <p:sldId id="259" r:id="rId13"/>
    <p:sldId id="263" r:id="rId14"/>
    <p:sldId id="264" r:id="rId15"/>
    <p:sldId id="260" r:id="rId16"/>
    <p:sldId id="261" r:id="rId17"/>
    <p:sldId id="262" r:id="rId18"/>
    <p:sldId id="268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5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BA223C-22E3-4BFF-AF0D-3987164255D9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C013049-56C3-48EE-927E-F7B15C2A5B10}">
      <dgm:prSet phldrT="[Text]" custT="1"/>
      <dgm:spPr/>
      <dgm:t>
        <a:bodyPr/>
        <a:lstStyle/>
        <a:p>
          <a:r>
            <a:rPr lang="cs-CZ" sz="2400" dirty="0" smtClean="0"/>
            <a:t>lidé</a:t>
          </a:r>
          <a:endParaRPr lang="cs-CZ" sz="2400" dirty="0"/>
        </a:p>
      </dgm:t>
    </dgm:pt>
    <dgm:pt modelId="{F2D61578-E0B1-4976-90A3-B510946AB007}" type="parTrans" cxnId="{C7892941-B641-4C29-9438-32D136C93E19}">
      <dgm:prSet/>
      <dgm:spPr/>
      <dgm:t>
        <a:bodyPr/>
        <a:lstStyle/>
        <a:p>
          <a:endParaRPr lang="cs-CZ"/>
        </a:p>
      </dgm:t>
    </dgm:pt>
    <dgm:pt modelId="{6BCF9755-CC18-4114-A943-1A3BED826AD1}" type="sibTrans" cxnId="{C7892941-B641-4C29-9438-32D136C93E19}">
      <dgm:prSet/>
      <dgm:spPr/>
      <dgm:t>
        <a:bodyPr/>
        <a:lstStyle/>
        <a:p>
          <a:endParaRPr lang="cs-CZ"/>
        </a:p>
      </dgm:t>
    </dgm:pt>
    <dgm:pt modelId="{730CFC1C-F6F5-41E6-B6B1-CFC1DF352D92}">
      <dgm:prSet phldrT="[Text]" custT="1"/>
      <dgm:spPr/>
      <dgm:t>
        <a:bodyPr/>
        <a:lstStyle/>
        <a:p>
          <a:r>
            <a:rPr lang="cs-CZ" sz="2400" dirty="0" smtClean="0"/>
            <a:t>vztahy</a:t>
          </a:r>
          <a:endParaRPr lang="cs-CZ" sz="2400" dirty="0"/>
        </a:p>
      </dgm:t>
    </dgm:pt>
    <dgm:pt modelId="{95E81D33-1761-437C-A877-4F5876A1A639}" type="parTrans" cxnId="{5A569195-24CA-4258-89A1-7A56986AB998}">
      <dgm:prSet/>
      <dgm:spPr/>
      <dgm:t>
        <a:bodyPr/>
        <a:lstStyle/>
        <a:p>
          <a:endParaRPr lang="cs-CZ"/>
        </a:p>
      </dgm:t>
    </dgm:pt>
    <dgm:pt modelId="{6A6147C0-33F9-486B-BED7-D1308EE60D28}" type="sibTrans" cxnId="{5A569195-24CA-4258-89A1-7A56986AB998}">
      <dgm:prSet/>
      <dgm:spPr/>
      <dgm:t>
        <a:bodyPr/>
        <a:lstStyle/>
        <a:p>
          <a:endParaRPr lang="cs-CZ"/>
        </a:p>
      </dgm:t>
    </dgm:pt>
    <dgm:pt modelId="{AA028DC6-17AA-4E4D-9865-4583741D3D12}">
      <dgm:prSet phldrT="[Text]" custT="1"/>
      <dgm:spPr/>
      <dgm:t>
        <a:bodyPr/>
        <a:lstStyle/>
        <a:p>
          <a:r>
            <a:rPr lang="cs-CZ" sz="2400" dirty="0" smtClean="0"/>
            <a:t>činnosti</a:t>
          </a:r>
          <a:endParaRPr lang="cs-CZ" sz="2400" dirty="0"/>
        </a:p>
      </dgm:t>
    </dgm:pt>
    <dgm:pt modelId="{8BC45A40-FDDE-4ADB-9EF7-958DCDBA104A}" type="parTrans" cxnId="{FD496B03-CD2F-4BC0-B36C-8EFB80558180}">
      <dgm:prSet/>
      <dgm:spPr/>
      <dgm:t>
        <a:bodyPr/>
        <a:lstStyle/>
        <a:p>
          <a:endParaRPr lang="cs-CZ"/>
        </a:p>
      </dgm:t>
    </dgm:pt>
    <dgm:pt modelId="{49DD5AEC-28D7-4099-B230-EDD0120EFF71}" type="sibTrans" cxnId="{FD496B03-CD2F-4BC0-B36C-8EFB80558180}">
      <dgm:prSet/>
      <dgm:spPr/>
      <dgm:t>
        <a:bodyPr/>
        <a:lstStyle/>
        <a:p>
          <a:endParaRPr lang="cs-CZ"/>
        </a:p>
      </dgm:t>
    </dgm:pt>
    <dgm:pt modelId="{5133A7F1-3312-4C8C-8948-5405E818D2A8}">
      <dgm:prSet phldrT="[Text]" custT="1"/>
      <dgm:spPr/>
      <dgm:t>
        <a:bodyPr/>
        <a:lstStyle/>
        <a:p>
          <a:r>
            <a:rPr lang="cs-CZ" sz="2400" dirty="0" smtClean="0"/>
            <a:t>výtvory</a:t>
          </a:r>
          <a:endParaRPr lang="cs-CZ" sz="2400" dirty="0"/>
        </a:p>
      </dgm:t>
    </dgm:pt>
    <dgm:pt modelId="{7D08BDA8-73E3-40BF-A4B8-1478FA4D1A93}" type="parTrans" cxnId="{FC4913DC-9064-421E-B6F8-8DD0FB1A9CD5}">
      <dgm:prSet/>
      <dgm:spPr/>
      <dgm:t>
        <a:bodyPr/>
        <a:lstStyle/>
        <a:p>
          <a:endParaRPr lang="cs-CZ"/>
        </a:p>
      </dgm:t>
    </dgm:pt>
    <dgm:pt modelId="{8DD201DF-28B0-42C3-9B98-7F57F15AFB29}" type="sibTrans" cxnId="{FC4913DC-9064-421E-B6F8-8DD0FB1A9CD5}">
      <dgm:prSet/>
      <dgm:spPr/>
      <dgm:t>
        <a:bodyPr/>
        <a:lstStyle/>
        <a:p>
          <a:endParaRPr lang="cs-CZ"/>
        </a:p>
      </dgm:t>
    </dgm:pt>
    <dgm:pt modelId="{CCF0B0BF-EA7A-4EA4-B7F0-D5B2688AB033}">
      <dgm:prSet phldrT="[Text]" custT="1"/>
      <dgm:spPr/>
      <dgm:t>
        <a:bodyPr/>
        <a:lstStyle/>
        <a:p>
          <a:r>
            <a:rPr lang="cs-CZ" sz="2400" dirty="0" smtClean="0"/>
            <a:t>podmínky</a:t>
          </a:r>
          <a:endParaRPr lang="cs-CZ" sz="2400" dirty="0"/>
        </a:p>
      </dgm:t>
    </dgm:pt>
    <dgm:pt modelId="{5E66B1D2-DC86-4AA9-858E-137EA4C77A4D}" type="parTrans" cxnId="{4C46961B-AABB-407C-A947-2C2DDCED6B79}">
      <dgm:prSet/>
      <dgm:spPr/>
      <dgm:t>
        <a:bodyPr/>
        <a:lstStyle/>
        <a:p>
          <a:endParaRPr lang="cs-CZ"/>
        </a:p>
      </dgm:t>
    </dgm:pt>
    <dgm:pt modelId="{C1441055-71B9-4BA8-9C44-BB49453DA197}" type="sibTrans" cxnId="{4C46961B-AABB-407C-A947-2C2DDCED6B79}">
      <dgm:prSet/>
      <dgm:spPr/>
      <dgm:t>
        <a:bodyPr/>
        <a:lstStyle/>
        <a:p>
          <a:endParaRPr lang="cs-CZ"/>
        </a:p>
      </dgm:t>
    </dgm:pt>
    <dgm:pt modelId="{E5E0CF8E-BF60-4AAA-AF40-5B7BF847D60A}" type="pres">
      <dgm:prSet presAssocID="{E7BA223C-22E3-4BFF-AF0D-3987164255D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DA0A3CE-2911-4BC7-BB0F-D106B70F87D4}" type="pres">
      <dgm:prSet presAssocID="{DC013049-56C3-48EE-927E-F7B15C2A5B1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33CEC2-7C39-43C8-9F8A-E223F8D98688}" type="pres">
      <dgm:prSet presAssocID="{DC013049-56C3-48EE-927E-F7B15C2A5B10}" presName="spNode" presStyleCnt="0"/>
      <dgm:spPr/>
    </dgm:pt>
    <dgm:pt modelId="{5F007CBE-7D1E-4E6D-863A-1CE32FD62DAB}" type="pres">
      <dgm:prSet presAssocID="{6BCF9755-CC18-4114-A943-1A3BED826AD1}" presName="sibTrans" presStyleLbl="sibTrans1D1" presStyleIdx="0" presStyleCnt="5"/>
      <dgm:spPr/>
      <dgm:t>
        <a:bodyPr/>
        <a:lstStyle/>
        <a:p>
          <a:endParaRPr lang="cs-CZ"/>
        </a:p>
      </dgm:t>
    </dgm:pt>
    <dgm:pt modelId="{6A3FCDD6-6534-4C1D-9F06-71F4AA1373F0}" type="pres">
      <dgm:prSet presAssocID="{730CFC1C-F6F5-41E6-B6B1-CFC1DF352D92}" presName="node" presStyleLbl="node1" presStyleIdx="1" presStyleCnt="5" custRadScaleRad="122115" custRadScaleInc="-2300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C7A0AF-4DFE-4D17-8050-078A3EB7927C}" type="pres">
      <dgm:prSet presAssocID="{730CFC1C-F6F5-41E6-B6B1-CFC1DF352D92}" presName="spNode" presStyleCnt="0"/>
      <dgm:spPr/>
    </dgm:pt>
    <dgm:pt modelId="{858D1266-5445-4B4F-833C-E4D3C803EBCE}" type="pres">
      <dgm:prSet presAssocID="{6A6147C0-33F9-486B-BED7-D1308EE60D28}" presName="sibTrans" presStyleLbl="sibTrans1D1" presStyleIdx="1" presStyleCnt="5"/>
      <dgm:spPr/>
      <dgm:t>
        <a:bodyPr/>
        <a:lstStyle/>
        <a:p>
          <a:endParaRPr lang="cs-CZ"/>
        </a:p>
      </dgm:t>
    </dgm:pt>
    <dgm:pt modelId="{86ECC396-64A6-4E4E-87FC-875CC8A36ACB}" type="pres">
      <dgm:prSet presAssocID="{AA028DC6-17AA-4E4D-9865-4583741D3D12}" presName="node" presStyleLbl="node1" presStyleIdx="2" presStyleCnt="5" custScaleX="114024" custRadScaleRad="98809" custRadScaleInc="-530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1023642-839C-4952-8FB2-334CB7BF001D}" type="pres">
      <dgm:prSet presAssocID="{AA028DC6-17AA-4E4D-9865-4583741D3D12}" presName="spNode" presStyleCnt="0"/>
      <dgm:spPr/>
    </dgm:pt>
    <dgm:pt modelId="{7752954A-7C79-45A8-98E5-565EA5A82E86}" type="pres">
      <dgm:prSet presAssocID="{49DD5AEC-28D7-4099-B230-EDD0120EFF71}" presName="sibTrans" presStyleLbl="sibTrans1D1" presStyleIdx="2" presStyleCnt="5"/>
      <dgm:spPr/>
      <dgm:t>
        <a:bodyPr/>
        <a:lstStyle/>
        <a:p>
          <a:endParaRPr lang="cs-CZ"/>
        </a:p>
      </dgm:t>
    </dgm:pt>
    <dgm:pt modelId="{AAC88DEA-76A8-4BB9-A9F0-BA36EDE4842A}" type="pres">
      <dgm:prSet presAssocID="{5133A7F1-3312-4C8C-8948-5405E818D2A8}" presName="node" presStyleLbl="node1" presStyleIdx="3" presStyleCnt="5" custRadScaleRad="106688" custRadScaleInc="7967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89F3E2-2F7F-460A-951F-0C48E66B4DB6}" type="pres">
      <dgm:prSet presAssocID="{5133A7F1-3312-4C8C-8948-5405E818D2A8}" presName="spNode" presStyleCnt="0"/>
      <dgm:spPr/>
    </dgm:pt>
    <dgm:pt modelId="{8DD09D6E-AAC9-4D40-A1B9-AAB21A36C286}" type="pres">
      <dgm:prSet presAssocID="{8DD201DF-28B0-42C3-9B98-7F57F15AFB29}" presName="sibTrans" presStyleLbl="sibTrans1D1" presStyleIdx="3" presStyleCnt="5"/>
      <dgm:spPr/>
      <dgm:t>
        <a:bodyPr/>
        <a:lstStyle/>
        <a:p>
          <a:endParaRPr lang="cs-CZ"/>
        </a:p>
      </dgm:t>
    </dgm:pt>
    <dgm:pt modelId="{23F242C6-1788-497A-AE46-041FDC80330E}" type="pres">
      <dgm:prSet presAssocID="{CCF0B0BF-EA7A-4EA4-B7F0-D5B2688AB033}" presName="node" presStyleLbl="node1" presStyleIdx="4" presStyleCnt="5" custScaleX="148121" custRadScaleRad="130233" custRadScaleInc="1656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637BEE8-7DB5-4A1F-AD8A-5290EB22F996}" type="pres">
      <dgm:prSet presAssocID="{CCF0B0BF-EA7A-4EA4-B7F0-D5B2688AB033}" presName="spNode" presStyleCnt="0"/>
      <dgm:spPr/>
    </dgm:pt>
    <dgm:pt modelId="{2B0FFF36-CFCF-4418-9712-892056EB9D5F}" type="pres">
      <dgm:prSet presAssocID="{C1441055-71B9-4BA8-9C44-BB49453DA197}" presName="sibTrans" presStyleLbl="sibTrans1D1" presStyleIdx="4" presStyleCnt="5"/>
      <dgm:spPr/>
      <dgm:t>
        <a:bodyPr/>
        <a:lstStyle/>
        <a:p>
          <a:endParaRPr lang="cs-CZ"/>
        </a:p>
      </dgm:t>
    </dgm:pt>
  </dgm:ptLst>
  <dgm:cxnLst>
    <dgm:cxn modelId="{FF13AF79-FDF8-478F-A283-E999D69F3C93}" type="presOf" srcId="{C1441055-71B9-4BA8-9C44-BB49453DA197}" destId="{2B0FFF36-CFCF-4418-9712-892056EB9D5F}" srcOrd="0" destOrd="0" presId="urn:microsoft.com/office/officeart/2005/8/layout/cycle5"/>
    <dgm:cxn modelId="{F16066F3-AABA-4888-BAF6-9F0D578ABEAB}" type="presOf" srcId="{6A6147C0-33F9-486B-BED7-D1308EE60D28}" destId="{858D1266-5445-4B4F-833C-E4D3C803EBCE}" srcOrd="0" destOrd="0" presId="urn:microsoft.com/office/officeart/2005/8/layout/cycle5"/>
    <dgm:cxn modelId="{4C46961B-AABB-407C-A947-2C2DDCED6B79}" srcId="{E7BA223C-22E3-4BFF-AF0D-3987164255D9}" destId="{CCF0B0BF-EA7A-4EA4-B7F0-D5B2688AB033}" srcOrd="4" destOrd="0" parTransId="{5E66B1D2-DC86-4AA9-858E-137EA4C77A4D}" sibTransId="{C1441055-71B9-4BA8-9C44-BB49453DA197}"/>
    <dgm:cxn modelId="{5CE0CFAA-A4A7-4B04-8E59-D0BED3541B73}" type="presOf" srcId="{8DD201DF-28B0-42C3-9B98-7F57F15AFB29}" destId="{8DD09D6E-AAC9-4D40-A1B9-AAB21A36C286}" srcOrd="0" destOrd="0" presId="urn:microsoft.com/office/officeart/2005/8/layout/cycle5"/>
    <dgm:cxn modelId="{C929819E-9D3C-4995-843F-C14179483DF5}" type="presOf" srcId="{5133A7F1-3312-4C8C-8948-5405E818D2A8}" destId="{AAC88DEA-76A8-4BB9-A9F0-BA36EDE4842A}" srcOrd="0" destOrd="0" presId="urn:microsoft.com/office/officeart/2005/8/layout/cycle5"/>
    <dgm:cxn modelId="{6611D410-6968-4A10-A1F7-48FD19426EF8}" type="presOf" srcId="{49DD5AEC-28D7-4099-B230-EDD0120EFF71}" destId="{7752954A-7C79-45A8-98E5-565EA5A82E86}" srcOrd="0" destOrd="0" presId="urn:microsoft.com/office/officeart/2005/8/layout/cycle5"/>
    <dgm:cxn modelId="{FC4913DC-9064-421E-B6F8-8DD0FB1A9CD5}" srcId="{E7BA223C-22E3-4BFF-AF0D-3987164255D9}" destId="{5133A7F1-3312-4C8C-8948-5405E818D2A8}" srcOrd="3" destOrd="0" parTransId="{7D08BDA8-73E3-40BF-A4B8-1478FA4D1A93}" sibTransId="{8DD201DF-28B0-42C3-9B98-7F57F15AFB29}"/>
    <dgm:cxn modelId="{46EC7473-D69D-4F98-B3CC-63869B3BF773}" type="presOf" srcId="{E7BA223C-22E3-4BFF-AF0D-3987164255D9}" destId="{E5E0CF8E-BF60-4AAA-AF40-5B7BF847D60A}" srcOrd="0" destOrd="0" presId="urn:microsoft.com/office/officeart/2005/8/layout/cycle5"/>
    <dgm:cxn modelId="{728F532B-8FAA-4879-8B8C-4B99E18253E0}" type="presOf" srcId="{6BCF9755-CC18-4114-A943-1A3BED826AD1}" destId="{5F007CBE-7D1E-4E6D-863A-1CE32FD62DAB}" srcOrd="0" destOrd="0" presId="urn:microsoft.com/office/officeart/2005/8/layout/cycle5"/>
    <dgm:cxn modelId="{C7892941-B641-4C29-9438-32D136C93E19}" srcId="{E7BA223C-22E3-4BFF-AF0D-3987164255D9}" destId="{DC013049-56C3-48EE-927E-F7B15C2A5B10}" srcOrd="0" destOrd="0" parTransId="{F2D61578-E0B1-4976-90A3-B510946AB007}" sibTransId="{6BCF9755-CC18-4114-A943-1A3BED826AD1}"/>
    <dgm:cxn modelId="{70EE9885-499C-4041-A185-EF9D1A34FBA8}" type="presOf" srcId="{730CFC1C-F6F5-41E6-B6B1-CFC1DF352D92}" destId="{6A3FCDD6-6534-4C1D-9F06-71F4AA1373F0}" srcOrd="0" destOrd="0" presId="urn:microsoft.com/office/officeart/2005/8/layout/cycle5"/>
    <dgm:cxn modelId="{AFEFADA8-1397-4BDE-B7E2-3A78D857D2D4}" type="presOf" srcId="{DC013049-56C3-48EE-927E-F7B15C2A5B10}" destId="{ADA0A3CE-2911-4BC7-BB0F-D106B70F87D4}" srcOrd="0" destOrd="0" presId="urn:microsoft.com/office/officeart/2005/8/layout/cycle5"/>
    <dgm:cxn modelId="{E088DACB-DF19-4E0C-8622-EACB269E4170}" type="presOf" srcId="{CCF0B0BF-EA7A-4EA4-B7F0-D5B2688AB033}" destId="{23F242C6-1788-497A-AE46-041FDC80330E}" srcOrd="0" destOrd="0" presId="urn:microsoft.com/office/officeart/2005/8/layout/cycle5"/>
    <dgm:cxn modelId="{FD496B03-CD2F-4BC0-B36C-8EFB80558180}" srcId="{E7BA223C-22E3-4BFF-AF0D-3987164255D9}" destId="{AA028DC6-17AA-4E4D-9865-4583741D3D12}" srcOrd="2" destOrd="0" parTransId="{8BC45A40-FDDE-4ADB-9EF7-958DCDBA104A}" sibTransId="{49DD5AEC-28D7-4099-B230-EDD0120EFF71}"/>
    <dgm:cxn modelId="{7B8D151A-CB09-4BC0-AB8A-F5BCF4980906}" type="presOf" srcId="{AA028DC6-17AA-4E4D-9865-4583741D3D12}" destId="{86ECC396-64A6-4E4E-87FC-875CC8A36ACB}" srcOrd="0" destOrd="0" presId="urn:microsoft.com/office/officeart/2005/8/layout/cycle5"/>
    <dgm:cxn modelId="{5A569195-24CA-4258-89A1-7A56986AB998}" srcId="{E7BA223C-22E3-4BFF-AF0D-3987164255D9}" destId="{730CFC1C-F6F5-41E6-B6B1-CFC1DF352D92}" srcOrd="1" destOrd="0" parTransId="{95E81D33-1761-437C-A877-4F5876A1A639}" sibTransId="{6A6147C0-33F9-486B-BED7-D1308EE60D28}"/>
    <dgm:cxn modelId="{8742675D-ABC9-4A55-9A9A-D35CA637559F}" type="presParOf" srcId="{E5E0CF8E-BF60-4AAA-AF40-5B7BF847D60A}" destId="{ADA0A3CE-2911-4BC7-BB0F-D106B70F87D4}" srcOrd="0" destOrd="0" presId="urn:microsoft.com/office/officeart/2005/8/layout/cycle5"/>
    <dgm:cxn modelId="{64F9511D-90FB-482C-81C5-BC2EFD3005CA}" type="presParOf" srcId="{E5E0CF8E-BF60-4AAA-AF40-5B7BF847D60A}" destId="{B833CEC2-7C39-43C8-9F8A-E223F8D98688}" srcOrd="1" destOrd="0" presId="urn:microsoft.com/office/officeart/2005/8/layout/cycle5"/>
    <dgm:cxn modelId="{163FF810-C061-48C9-A60B-27C303C4D8BB}" type="presParOf" srcId="{E5E0CF8E-BF60-4AAA-AF40-5B7BF847D60A}" destId="{5F007CBE-7D1E-4E6D-863A-1CE32FD62DAB}" srcOrd="2" destOrd="0" presId="urn:microsoft.com/office/officeart/2005/8/layout/cycle5"/>
    <dgm:cxn modelId="{D6BE4534-58FB-4C61-A050-EB76353CEECA}" type="presParOf" srcId="{E5E0CF8E-BF60-4AAA-AF40-5B7BF847D60A}" destId="{6A3FCDD6-6534-4C1D-9F06-71F4AA1373F0}" srcOrd="3" destOrd="0" presId="urn:microsoft.com/office/officeart/2005/8/layout/cycle5"/>
    <dgm:cxn modelId="{96DAC121-FA38-4325-A46F-3567D27470FE}" type="presParOf" srcId="{E5E0CF8E-BF60-4AAA-AF40-5B7BF847D60A}" destId="{ECC7A0AF-4DFE-4D17-8050-078A3EB7927C}" srcOrd="4" destOrd="0" presId="urn:microsoft.com/office/officeart/2005/8/layout/cycle5"/>
    <dgm:cxn modelId="{24AE8FE7-50DB-46A3-9141-2C080D5883E6}" type="presParOf" srcId="{E5E0CF8E-BF60-4AAA-AF40-5B7BF847D60A}" destId="{858D1266-5445-4B4F-833C-E4D3C803EBCE}" srcOrd="5" destOrd="0" presId="urn:microsoft.com/office/officeart/2005/8/layout/cycle5"/>
    <dgm:cxn modelId="{450F7D3B-DBFF-4F5C-8062-B8208E4BBDC4}" type="presParOf" srcId="{E5E0CF8E-BF60-4AAA-AF40-5B7BF847D60A}" destId="{86ECC396-64A6-4E4E-87FC-875CC8A36ACB}" srcOrd="6" destOrd="0" presId="urn:microsoft.com/office/officeart/2005/8/layout/cycle5"/>
    <dgm:cxn modelId="{397BDBC7-75C1-4731-9DAF-B30CD83A4394}" type="presParOf" srcId="{E5E0CF8E-BF60-4AAA-AF40-5B7BF847D60A}" destId="{61023642-839C-4952-8FB2-334CB7BF001D}" srcOrd="7" destOrd="0" presId="urn:microsoft.com/office/officeart/2005/8/layout/cycle5"/>
    <dgm:cxn modelId="{8DBA0D66-319E-46F6-8532-DFB7CFC645A6}" type="presParOf" srcId="{E5E0CF8E-BF60-4AAA-AF40-5B7BF847D60A}" destId="{7752954A-7C79-45A8-98E5-565EA5A82E86}" srcOrd="8" destOrd="0" presId="urn:microsoft.com/office/officeart/2005/8/layout/cycle5"/>
    <dgm:cxn modelId="{F9C3CC1E-6B32-40FC-B5E9-672F80D006EE}" type="presParOf" srcId="{E5E0CF8E-BF60-4AAA-AF40-5B7BF847D60A}" destId="{AAC88DEA-76A8-4BB9-A9F0-BA36EDE4842A}" srcOrd="9" destOrd="0" presId="urn:microsoft.com/office/officeart/2005/8/layout/cycle5"/>
    <dgm:cxn modelId="{8FABF892-0C27-4A42-9068-CD3BC473E857}" type="presParOf" srcId="{E5E0CF8E-BF60-4AAA-AF40-5B7BF847D60A}" destId="{F689F3E2-2F7F-460A-951F-0C48E66B4DB6}" srcOrd="10" destOrd="0" presId="urn:microsoft.com/office/officeart/2005/8/layout/cycle5"/>
    <dgm:cxn modelId="{46077468-E407-4885-A00A-BE96487EEC8D}" type="presParOf" srcId="{E5E0CF8E-BF60-4AAA-AF40-5B7BF847D60A}" destId="{8DD09D6E-AAC9-4D40-A1B9-AAB21A36C286}" srcOrd="11" destOrd="0" presId="urn:microsoft.com/office/officeart/2005/8/layout/cycle5"/>
    <dgm:cxn modelId="{830C2C72-0E64-4420-9D07-6CADFDBA1AA7}" type="presParOf" srcId="{E5E0CF8E-BF60-4AAA-AF40-5B7BF847D60A}" destId="{23F242C6-1788-497A-AE46-041FDC80330E}" srcOrd="12" destOrd="0" presId="urn:microsoft.com/office/officeart/2005/8/layout/cycle5"/>
    <dgm:cxn modelId="{C6AFA9E8-43AB-4822-9086-37922C4C8B1C}" type="presParOf" srcId="{E5E0CF8E-BF60-4AAA-AF40-5B7BF847D60A}" destId="{6637BEE8-7DB5-4A1F-AD8A-5290EB22F996}" srcOrd="13" destOrd="0" presId="urn:microsoft.com/office/officeart/2005/8/layout/cycle5"/>
    <dgm:cxn modelId="{28EA2237-0311-4971-BA5D-1143C6259D4A}" type="presParOf" srcId="{E5E0CF8E-BF60-4AAA-AF40-5B7BF847D60A}" destId="{2B0FFF36-CFCF-4418-9712-892056EB9D5F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BF2D9C-F61E-40D8-B177-C35C47E330D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E68B641-5430-482F-8783-5644A7EB42D2}">
      <dgm:prSet phldrT="[Text]"/>
      <dgm:spPr/>
      <dgm:t>
        <a:bodyPr/>
        <a:lstStyle/>
        <a:p>
          <a:r>
            <a:rPr lang="cs-CZ" dirty="0" smtClean="0"/>
            <a:t>Status</a:t>
          </a:r>
          <a:endParaRPr lang="cs-CZ" dirty="0"/>
        </a:p>
      </dgm:t>
    </dgm:pt>
    <dgm:pt modelId="{ED1230BB-1395-4775-91F7-FF8F58E37EA3}" type="parTrans" cxnId="{5B6BE25A-B4CF-46A3-BCAC-B61B82999C6E}">
      <dgm:prSet/>
      <dgm:spPr/>
      <dgm:t>
        <a:bodyPr/>
        <a:lstStyle/>
        <a:p>
          <a:endParaRPr lang="cs-CZ"/>
        </a:p>
      </dgm:t>
    </dgm:pt>
    <dgm:pt modelId="{66292C04-8930-45F5-903A-4369288E433A}" type="sibTrans" cxnId="{5B6BE25A-B4CF-46A3-BCAC-B61B82999C6E}">
      <dgm:prSet/>
      <dgm:spPr/>
      <dgm:t>
        <a:bodyPr/>
        <a:lstStyle/>
        <a:p>
          <a:endParaRPr lang="cs-CZ"/>
        </a:p>
      </dgm:t>
    </dgm:pt>
    <dgm:pt modelId="{022C38B1-F4AE-4B02-9140-797E267F8BEA}">
      <dgm:prSet phldrT="[Text]" custT="1"/>
      <dgm:spPr/>
      <dgm:t>
        <a:bodyPr>
          <a:scene3d>
            <a:camera prst="orthographicFront"/>
            <a:lightRig rig="threePt" dir="t"/>
          </a:scene3d>
          <a:flatTx/>
        </a:bodyPr>
        <a:lstStyle/>
        <a:p>
          <a:r>
            <a:rPr lang="cs-CZ" sz="2000" b="1" dirty="0" smtClean="0"/>
            <a:t>původ</a:t>
          </a:r>
          <a:endParaRPr lang="cs-CZ" sz="2000" b="1" dirty="0"/>
        </a:p>
      </dgm:t>
    </dgm:pt>
    <dgm:pt modelId="{6D4054CD-37E8-450C-8656-34E3FAFDC187}" type="parTrans" cxnId="{17609404-CFBB-42B3-B34F-B7E45EDB40B5}">
      <dgm:prSet/>
      <dgm:spPr/>
      <dgm:t>
        <a:bodyPr/>
        <a:lstStyle/>
        <a:p>
          <a:endParaRPr lang="cs-CZ"/>
        </a:p>
      </dgm:t>
    </dgm:pt>
    <dgm:pt modelId="{AA2B495F-7A0A-47AA-BEFE-0E8AF36DDE34}" type="sibTrans" cxnId="{17609404-CFBB-42B3-B34F-B7E45EDB40B5}">
      <dgm:prSet/>
      <dgm:spPr/>
      <dgm:t>
        <a:bodyPr/>
        <a:lstStyle/>
        <a:p>
          <a:endParaRPr lang="cs-CZ"/>
        </a:p>
      </dgm:t>
    </dgm:pt>
    <dgm:pt modelId="{7D8CF6C1-AD5B-4B57-B711-8A023D2ED6A8}">
      <dgm:prSet phldrT="[Text]" custT="1"/>
      <dgm:spPr/>
      <dgm:t>
        <a:bodyPr/>
        <a:lstStyle/>
        <a:p>
          <a:r>
            <a:rPr lang="cs-CZ" sz="2000" dirty="0" smtClean="0"/>
            <a:t>rodina</a:t>
          </a:r>
          <a:endParaRPr lang="cs-CZ" sz="2000" dirty="0"/>
        </a:p>
      </dgm:t>
    </dgm:pt>
    <dgm:pt modelId="{53742569-986D-4313-8BFA-2F407AB635F7}" type="parTrans" cxnId="{B4A9C8FC-0FE6-4CBA-91B4-A843F716014F}">
      <dgm:prSet/>
      <dgm:spPr/>
      <dgm:t>
        <a:bodyPr/>
        <a:lstStyle/>
        <a:p>
          <a:endParaRPr lang="cs-CZ"/>
        </a:p>
      </dgm:t>
    </dgm:pt>
    <dgm:pt modelId="{5C7A4F59-BDF6-4B24-B503-E207BB641010}" type="sibTrans" cxnId="{B4A9C8FC-0FE6-4CBA-91B4-A843F716014F}">
      <dgm:prSet/>
      <dgm:spPr/>
      <dgm:t>
        <a:bodyPr/>
        <a:lstStyle/>
        <a:p>
          <a:endParaRPr lang="cs-CZ"/>
        </a:p>
      </dgm:t>
    </dgm:pt>
    <dgm:pt modelId="{5AED142E-757D-4E80-8D80-F448A21C84C1}">
      <dgm:prSet phldrT="[Text]" custT="1"/>
      <dgm:spPr/>
      <dgm:t>
        <a:bodyPr/>
        <a:lstStyle/>
        <a:p>
          <a:r>
            <a:rPr lang="cs-CZ" sz="1600" dirty="0" smtClean="0"/>
            <a:t>míra dosaženého vzdělání</a:t>
          </a:r>
          <a:endParaRPr lang="cs-CZ" sz="1600" dirty="0"/>
        </a:p>
      </dgm:t>
    </dgm:pt>
    <dgm:pt modelId="{8DACCCD1-B9D1-4ACC-B87A-86C59665860C}" type="parTrans" cxnId="{B39FC36C-49E8-4ABA-BE71-83867706E06C}">
      <dgm:prSet/>
      <dgm:spPr/>
      <dgm:t>
        <a:bodyPr/>
        <a:lstStyle/>
        <a:p>
          <a:endParaRPr lang="cs-CZ"/>
        </a:p>
      </dgm:t>
    </dgm:pt>
    <dgm:pt modelId="{E1CFC323-49CC-4437-A2E5-5C6B4562DFC1}" type="sibTrans" cxnId="{B39FC36C-49E8-4ABA-BE71-83867706E06C}">
      <dgm:prSet/>
      <dgm:spPr/>
      <dgm:t>
        <a:bodyPr/>
        <a:lstStyle/>
        <a:p>
          <a:endParaRPr lang="cs-CZ"/>
        </a:p>
      </dgm:t>
    </dgm:pt>
    <dgm:pt modelId="{6C25A1FB-D646-4849-8A23-601AD2ADC505}" type="pres">
      <dgm:prSet presAssocID="{4DBF2D9C-F61E-40D8-B177-C35C47E330D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1139C18-C092-406F-A628-39B6BB498346}" type="pres">
      <dgm:prSet presAssocID="{FE68B641-5430-482F-8783-5644A7EB42D2}" presName="roof" presStyleLbl="dkBgShp" presStyleIdx="0" presStyleCnt="2" custScaleY="127687" custLinFactNeighborY="-2882"/>
      <dgm:spPr/>
      <dgm:t>
        <a:bodyPr/>
        <a:lstStyle/>
        <a:p>
          <a:endParaRPr lang="cs-CZ"/>
        </a:p>
      </dgm:t>
    </dgm:pt>
    <dgm:pt modelId="{0979D804-7AD2-4EB1-8774-30D6B770CCEC}" type="pres">
      <dgm:prSet presAssocID="{FE68B641-5430-482F-8783-5644A7EB42D2}" presName="pillars" presStyleCnt="0"/>
      <dgm:spPr/>
    </dgm:pt>
    <dgm:pt modelId="{E4A7D631-497D-4E93-AE14-6106FB444340}" type="pres">
      <dgm:prSet presAssocID="{FE68B641-5430-482F-8783-5644A7EB42D2}" presName="pillar1" presStyleLbl="node1" presStyleIdx="0" presStyleCnt="3" custAng="0" custScaleX="1475011" custScaleY="99614" custLinFactX="-100000" custLinFactNeighborX="-183473" custLinFactNeighborY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478ADD-F7A3-4602-A34D-8A92A2B9BD2B}" type="pres">
      <dgm:prSet presAssocID="{7D8CF6C1-AD5B-4B57-B711-8A023D2ED6A8}" presName="pillarX" presStyleLbl="node1" presStyleIdx="1" presStyleCnt="3" custAng="0" custScaleX="1607760" custScaleY="104502" custLinFactNeighborX="-3715" custLinFactNeighborY="244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F96A22-EB9D-44EB-95A6-9CA479EB83A9}" type="pres">
      <dgm:prSet presAssocID="{5AED142E-757D-4E80-8D80-F448A21C84C1}" presName="pillarX" presStyleLbl="node1" presStyleIdx="2" presStyleCnt="3" custAng="0" custScaleX="1070988" custScaleY="104700" custLinFactX="112398" custLinFactNeighborX="200000" custLinFactNeighborY="254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26F654-CC7C-46CB-AFB5-6CA05FF177CD}" type="pres">
      <dgm:prSet presAssocID="{FE68B641-5430-482F-8783-5644A7EB42D2}" presName="base" presStyleLbl="dkBgShp" presStyleIdx="1" presStyleCnt="2"/>
      <dgm:spPr/>
    </dgm:pt>
  </dgm:ptLst>
  <dgm:cxnLst>
    <dgm:cxn modelId="{B4A9C8FC-0FE6-4CBA-91B4-A843F716014F}" srcId="{FE68B641-5430-482F-8783-5644A7EB42D2}" destId="{7D8CF6C1-AD5B-4B57-B711-8A023D2ED6A8}" srcOrd="1" destOrd="0" parTransId="{53742569-986D-4313-8BFA-2F407AB635F7}" sibTransId="{5C7A4F59-BDF6-4B24-B503-E207BB641010}"/>
    <dgm:cxn modelId="{FB116052-AB52-41E1-A9F1-750987C7978F}" type="presOf" srcId="{4DBF2D9C-F61E-40D8-B177-C35C47E330D0}" destId="{6C25A1FB-D646-4849-8A23-601AD2ADC505}" srcOrd="0" destOrd="0" presId="urn:microsoft.com/office/officeart/2005/8/layout/hList3"/>
    <dgm:cxn modelId="{5B6BE25A-B4CF-46A3-BCAC-B61B82999C6E}" srcId="{4DBF2D9C-F61E-40D8-B177-C35C47E330D0}" destId="{FE68B641-5430-482F-8783-5644A7EB42D2}" srcOrd="0" destOrd="0" parTransId="{ED1230BB-1395-4775-91F7-FF8F58E37EA3}" sibTransId="{66292C04-8930-45F5-903A-4369288E433A}"/>
    <dgm:cxn modelId="{3324CF32-A56E-44CA-9FD3-6DFD599CB28F}" type="presOf" srcId="{7D8CF6C1-AD5B-4B57-B711-8A023D2ED6A8}" destId="{1F478ADD-F7A3-4602-A34D-8A92A2B9BD2B}" srcOrd="0" destOrd="0" presId="urn:microsoft.com/office/officeart/2005/8/layout/hList3"/>
    <dgm:cxn modelId="{17609404-CFBB-42B3-B34F-B7E45EDB40B5}" srcId="{FE68B641-5430-482F-8783-5644A7EB42D2}" destId="{022C38B1-F4AE-4B02-9140-797E267F8BEA}" srcOrd="0" destOrd="0" parTransId="{6D4054CD-37E8-450C-8656-34E3FAFDC187}" sibTransId="{AA2B495F-7A0A-47AA-BEFE-0E8AF36DDE34}"/>
    <dgm:cxn modelId="{E8C0AF3B-9666-4B3C-8072-CAFB71E043B5}" type="presOf" srcId="{5AED142E-757D-4E80-8D80-F448A21C84C1}" destId="{70F96A22-EB9D-44EB-95A6-9CA479EB83A9}" srcOrd="0" destOrd="0" presId="urn:microsoft.com/office/officeart/2005/8/layout/hList3"/>
    <dgm:cxn modelId="{137F8A12-477A-4722-98DA-F09B3F1400B5}" type="presOf" srcId="{FE68B641-5430-482F-8783-5644A7EB42D2}" destId="{71139C18-C092-406F-A628-39B6BB498346}" srcOrd="0" destOrd="0" presId="urn:microsoft.com/office/officeart/2005/8/layout/hList3"/>
    <dgm:cxn modelId="{0DB30FE5-F079-4C86-B585-43F14819BF70}" type="presOf" srcId="{022C38B1-F4AE-4B02-9140-797E267F8BEA}" destId="{E4A7D631-497D-4E93-AE14-6106FB444340}" srcOrd="0" destOrd="0" presId="urn:microsoft.com/office/officeart/2005/8/layout/hList3"/>
    <dgm:cxn modelId="{B39FC36C-49E8-4ABA-BE71-83867706E06C}" srcId="{FE68B641-5430-482F-8783-5644A7EB42D2}" destId="{5AED142E-757D-4E80-8D80-F448A21C84C1}" srcOrd="2" destOrd="0" parTransId="{8DACCCD1-B9D1-4ACC-B87A-86C59665860C}" sibTransId="{E1CFC323-49CC-4437-A2E5-5C6B4562DFC1}"/>
    <dgm:cxn modelId="{D13ACD2C-2952-43DC-8351-4F6B8AF7A4FF}" type="presParOf" srcId="{6C25A1FB-D646-4849-8A23-601AD2ADC505}" destId="{71139C18-C092-406F-A628-39B6BB498346}" srcOrd="0" destOrd="0" presId="urn:microsoft.com/office/officeart/2005/8/layout/hList3"/>
    <dgm:cxn modelId="{AA0DE9F6-5025-4431-B4FA-4273243202BD}" type="presParOf" srcId="{6C25A1FB-D646-4849-8A23-601AD2ADC505}" destId="{0979D804-7AD2-4EB1-8774-30D6B770CCEC}" srcOrd="1" destOrd="0" presId="urn:microsoft.com/office/officeart/2005/8/layout/hList3"/>
    <dgm:cxn modelId="{D83505B9-9D20-4C78-BC76-0F6D4F37027A}" type="presParOf" srcId="{0979D804-7AD2-4EB1-8774-30D6B770CCEC}" destId="{E4A7D631-497D-4E93-AE14-6106FB444340}" srcOrd="0" destOrd="0" presId="urn:microsoft.com/office/officeart/2005/8/layout/hList3"/>
    <dgm:cxn modelId="{5BC630FC-DDC8-4FDE-BAF8-1CB0C243E2C1}" type="presParOf" srcId="{0979D804-7AD2-4EB1-8774-30D6B770CCEC}" destId="{1F478ADD-F7A3-4602-A34D-8A92A2B9BD2B}" srcOrd="1" destOrd="0" presId="urn:microsoft.com/office/officeart/2005/8/layout/hList3"/>
    <dgm:cxn modelId="{ED69E9E1-DF9E-46FA-942B-0BB985BB174C}" type="presParOf" srcId="{0979D804-7AD2-4EB1-8774-30D6B770CCEC}" destId="{70F96A22-EB9D-44EB-95A6-9CA479EB83A9}" srcOrd="2" destOrd="0" presId="urn:microsoft.com/office/officeart/2005/8/layout/hList3"/>
    <dgm:cxn modelId="{5080CA25-113A-445E-AB52-D5C08DEE7D9C}" type="presParOf" srcId="{6C25A1FB-D646-4849-8A23-601AD2ADC505}" destId="{8226F654-CC7C-46CB-AFB5-6CA05FF177C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BF2D9C-F61E-40D8-B177-C35C47E330D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E68B641-5430-482F-8783-5644A7EB42D2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Úkol pro skupinu – podle stanovených kriterií rozděl svou skupinu</a:t>
          </a:r>
          <a:endParaRPr lang="cs-CZ" dirty="0">
            <a:solidFill>
              <a:schemeClr val="bg1"/>
            </a:solidFill>
          </a:endParaRPr>
        </a:p>
      </dgm:t>
    </dgm:pt>
    <dgm:pt modelId="{ED1230BB-1395-4775-91F7-FF8F58E37EA3}" type="parTrans" cxnId="{5B6BE25A-B4CF-46A3-BCAC-B61B82999C6E}">
      <dgm:prSet/>
      <dgm:spPr/>
      <dgm:t>
        <a:bodyPr/>
        <a:lstStyle/>
        <a:p>
          <a:endParaRPr lang="cs-CZ"/>
        </a:p>
      </dgm:t>
    </dgm:pt>
    <dgm:pt modelId="{66292C04-8930-45F5-903A-4369288E433A}" type="sibTrans" cxnId="{5B6BE25A-B4CF-46A3-BCAC-B61B82999C6E}">
      <dgm:prSet/>
      <dgm:spPr/>
      <dgm:t>
        <a:bodyPr/>
        <a:lstStyle/>
        <a:p>
          <a:endParaRPr lang="cs-CZ"/>
        </a:p>
      </dgm:t>
    </dgm:pt>
    <dgm:pt modelId="{7D8CF6C1-AD5B-4B57-B711-8A023D2ED6A8}">
      <dgm:prSet phldrT="[Text]" custT="1"/>
      <dgm:spPr/>
      <dgm:t>
        <a:bodyPr/>
        <a:lstStyle/>
        <a:p>
          <a:r>
            <a:rPr lang="cs-CZ" sz="2000" dirty="0" smtClean="0"/>
            <a:t>podíl na moci</a:t>
          </a:r>
          <a:endParaRPr lang="cs-CZ" sz="2000" dirty="0"/>
        </a:p>
      </dgm:t>
    </dgm:pt>
    <dgm:pt modelId="{53742569-986D-4313-8BFA-2F407AB635F7}" type="parTrans" cxnId="{B4A9C8FC-0FE6-4CBA-91B4-A843F716014F}">
      <dgm:prSet/>
      <dgm:spPr/>
      <dgm:t>
        <a:bodyPr/>
        <a:lstStyle/>
        <a:p>
          <a:endParaRPr lang="cs-CZ"/>
        </a:p>
      </dgm:t>
    </dgm:pt>
    <dgm:pt modelId="{5C7A4F59-BDF6-4B24-B503-E207BB641010}" type="sibTrans" cxnId="{B4A9C8FC-0FE6-4CBA-91B4-A843F716014F}">
      <dgm:prSet/>
      <dgm:spPr/>
      <dgm:t>
        <a:bodyPr/>
        <a:lstStyle/>
        <a:p>
          <a:endParaRPr lang="cs-CZ"/>
        </a:p>
      </dgm:t>
    </dgm:pt>
    <dgm:pt modelId="{5AED142E-757D-4E80-8D80-F448A21C84C1}">
      <dgm:prSet phldrT="[Text]" custT="1"/>
      <dgm:spPr/>
      <dgm:t>
        <a:bodyPr/>
        <a:lstStyle/>
        <a:p>
          <a:r>
            <a:rPr lang="cs-CZ" sz="2000" dirty="0" smtClean="0"/>
            <a:t>náboženství</a:t>
          </a:r>
          <a:endParaRPr lang="cs-CZ" sz="2000" dirty="0"/>
        </a:p>
      </dgm:t>
    </dgm:pt>
    <dgm:pt modelId="{8DACCCD1-B9D1-4ACC-B87A-86C59665860C}" type="parTrans" cxnId="{B39FC36C-49E8-4ABA-BE71-83867706E06C}">
      <dgm:prSet/>
      <dgm:spPr/>
      <dgm:t>
        <a:bodyPr/>
        <a:lstStyle/>
        <a:p>
          <a:endParaRPr lang="cs-CZ"/>
        </a:p>
      </dgm:t>
    </dgm:pt>
    <dgm:pt modelId="{E1CFC323-49CC-4437-A2E5-5C6B4562DFC1}" type="sibTrans" cxnId="{B39FC36C-49E8-4ABA-BE71-83867706E06C}">
      <dgm:prSet/>
      <dgm:spPr/>
      <dgm:t>
        <a:bodyPr/>
        <a:lstStyle/>
        <a:p>
          <a:endParaRPr lang="cs-CZ"/>
        </a:p>
      </dgm:t>
    </dgm:pt>
    <dgm:pt modelId="{022C38B1-F4AE-4B02-9140-797E267F8BEA}">
      <dgm:prSet phldrT="[Text]" custT="1"/>
      <dgm:spPr/>
      <dgm:t>
        <a:bodyPr>
          <a:scene3d>
            <a:camera prst="orthographicFront"/>
            <a:lightRig rig="threePt" dir="t"/>
          </a:scene3d>
          <a:flatTx/>
        </a:bodyPr>
        <a:lstStyle/>
        <a:p>
          <a:r>
            <a:rPr lang="cs-CZ" sz="2000" b="1" dirty="0" smtClean="0"/>
            <a:t>majetek</a:t>
          </a:r>
          <a:endParaRPr lang="cs-CZ" sz="2000" b="1" dirty="0"/>
        </a:p>
      </dgm:t>
    </dgm:pt>
    <dgm:pt modelId="{AA2B495F-7A0A-47AA-BEFE-0E8AF36DDE34}" type="sibTrans" cxnId="{17609404-CFBB-42B3-B34F-B7E45EDB40B5}">
      <dgm:prSet/>
      <dgm:spPr/>
      <dgm:t>
        <a:bodyPr/>
        <a:lstStyle/>
        <a:p>
          <a:endParaRPr lang="cs-CZ"/>
        </a:p>
      </dgm:t>
    </dgm:pt>
    <dgm:pt modelId="{6D4054CD-37E8-450C-8656-34E3FAFDC187}" type="parTrans" cxnId="{17609404-CFBB-42B3-B34F-B7E45EDB40B5}">
      <dgm:prSet/>
      <dgm:spPr/>
      <dgm:t>
        <a:bodyPr/>
        <a:lstStyle/>
        <a:p>
          <a:endParaRPr lang="cs-CZ"/>
        </a:p>
      </dgm:t>
    </dgm:pt>
    <dgm:pt modelId="{6C25A1FB-D646-4849-8A23-601AD2ADC505}" type="pres">
      <dgm:prSet presAssocID="{4DBF2D9C-F61E-40D8-B177-C35C47E330D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1139C18-C092-406F-A628-39B6BB498346}" type="pres">
      <dgm:prSet presAssocID="{FE68B641-5430-482F-8783-5644A7EB42D2}" presName="roof" presStyleLbl="dkBgShp" presStyleIdx="0" presStyleCnt="2" custLinFactNeighborY="13146"/>
      <dgm:spPr/>
      <dgm:t>
        <a:bodyPr/>
        <a:lstStyle/>
        <a:p>
          <a:endParaRPr lang="cs-CZ"/>
        </a:p>
      </dgm:t>
    </dgm:pt>
    <dgm:pt modelId="{0979D804-7AD2-4EB1-8774-30D6B770CCEC}" type="pres">
      <dgm:prSet presAssocID="{FE68B641-5430-482F-8783-5644A7EB42D2}" presName="pillars" presStyleCnt="0"/>
      <dgm:spPr/>
    </dgm:pt>
    <dgm:pt modelId="{E4A7D631-497D-4E93-AE14-6106FB444340}" type="pres">
      <dgm:prSet presAssocID="{FE68B641-5430-482F-8783-5644A7EB42D2}" presName="pillar1" presStyleLbl="node1" presStyleIdx="0" presStyleCnt="3" custAng="0" custScaleX="1441270" custScaleY="81792" custLinFactNeighborX="-69" custLinFactNeighborY="379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478ADD-F7A3-4602-A34D-8A92A2B9BD2B}" type="pres">
      <dgm:prSet presAssocID="{7D8CF6C1-AD5B-4B57-B711-8A023D2ED6A8}" presName="pillarX" presStyleLbl="node1" presStyleIdx="1" presStyleCnt="3" custAng="0" custScaleX="1483306" custScaleY="87833" custLinFactNeighborX="-3715" custLinFactNeighborY="244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F96A22-EB9D-44EB-95A6-9CA479EB83A9}" type="pres">
      <dgm:prSet presAssocID="{5AED142E-757D-4E80-8D80-F448A21C84C1}" presName="pillarX" presStyleLbl="node1" presStyleIdx="2" presStyleCnt="3" custAng="0" custScaleX="1079125" custScaleY="88031" custLinFactX="112398" custLinFactNeighborX="200000" custLinFactNeighborY="254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26F654-CC7C-46CB-AFB5-6CA05FF177CD}" type="pres">
      <dgm:prSet presAssocID="{FE68B641-5430-482F-8783-5644A7EB42D2}" presName="base" presStyleLbl="dkBgShp" presStyleIdx="1" presStyleCnt="2"/>
      <dgm:spPr/>
    </dgm:pt>
  </dgm:ptLst>
  <dgm:cxnLst>
    <dgm:cxn modelId="{7B76E725-5615-4134-BBDD-E4128188B432}" type="presOf" srcId="{022C38B1-F4AE-4B02-9140-797E267F8BEA}" destId="{E4A7D631-497D-4E93-AE14-6106FB444340}" srcOrd="0" destOrd="0" presId="urn:microsoft.com/office/officeart/2005/8/layout/hList3"/>
    <dgm:cxn modelId="{B4A9C8FC-0FE6-4CBA-91B4-A843F716014F}" srcId="{FE68B641-5430-482F-8783-5644A7EB42D2}" destId="{7D8CF6C1-AD5B-4B57-B711-8A023D2ED6A8}" srcOrd="1" destOrd="0" parTransId="{53742569-986D-4313-8BFA-2F407AB635F7}" sibTransId="{5C7A4F59-BDF6-4B24-B503-E207BB641010}"/>
    <dgm:cxn modelId="{5B6BE25A-B4CF-46A3-BCAC-B61B82999C6E}" srcId="{4DBF2D9C-F61E-40D8-B177-C35C47E330D0}" destId="{FE68B641-5430-482F-8783-5644A7EB42D2}" srcOrd="0" destOrd="0" parTransId="{ED1230BB-1395-4775-91F7-FF8F58E37EA3}" sibTransId="{66292C04-8930-45F5-903A-4369288E433A}"/>
    <dgm:cxn modelId="{17609404-CFBB-42B3-B34F-B7E45EDB40B5}" srcId="{FE68B641-5430-482F-8783-5644A7EB42D2}" destId="{022C38B1-F4AE-4B02-9140-797E267F8BEA}" srcOrd="0" destOrd="0" parTransId="{6D4054CD-37E8-450C-8656-34E3FAFDC187}" sibTransId="{AA2B495F-7A0A-47AA-BEFE-0E8AF36DDE34}"/>
    <dgm:cxn modelId="{4FAF3401-3C5F-433B-855A-B755D402EE17}" type="presOf" srcId="{4DBF2D9C-F61E-40D8-B177-C35C47E330D0}" destId="{6C25A1FB-D646-4849-8A23-601AD2ADC505}" srcOrd="0" destOrd="0" presId="urn:microsoft.com/office/officeart/2005/8/layout/hList3"/>
    <dgm:cxn modelId="{5E96FF7B-8CB0-44F3-87C2-82D113573417}" type="presOf" srcId="{FE68B641-5430-482F-8783-5644A7EB42D2}" destId="{71139C18-C092-406F-A628-39B6BB498346}" srcOrd="0" destOrd="0" presId="urn:microsoft.com/office/officeart/2005/8/layout/hList3"/>
    <dgm:cxn modelId="{B39FC36C-49E8-4ABA-BE71-83867706E06C}" srcId="{FE68B641-5430-482F-8783-5644A7EB42D2}" destId="{5AED142E-757D-4E80-8D80-F448A21C84C1}" srcOrd="2" destOrd="0" parTransId="{8DACCCD1-B9D1-4ACC-B87A-86C59665860C}" sibTransId="{E1CFC323-49CC-4437-A2E5-5C6B4562DFC1}"/>
    <dgm:cxn modelId="{964F0EA2-2B1E-4521-89F8-0DE2E84573F2}" type="presOf" srcId="{7D8CF6C1-AD5B-4B57-B711-8A023D2ED6A8}" destId="{1F478ADD-F7A3-4602-A34D-8A92A2B9BD2B}" srcOrd="0" destOrd="0" presId="urn:microsoft.com/office/officeart/2005/8/layout/hList3"/>
    <dgm:cxn modelId="{DAA54E15-7BBA-4AFD-8D0C-3371557C54D0}" type="presOf" srcId="{5AED142E-757D-4E80-8D80-F448A21C84C1}" destId="{70F96A22-EB9D-44EB-95A6-9CA479EB83A9}" srcOrd="0" destOrd="0" presId="urn:microsoft.com/office/officeart/2005/8/layout/hList3"/>
    <dgm:cxn modelId="{F7753BFD-F725-4848-B5F9-F16DC438F86D}" type="presParOf" srcId="{6C25A1FB-D646-4849-8A23-601AD2ADC505}" destId="{71139C18-C092-406F-A628-39B6BB498346}" srcOrd="0" destOrd="0" presId="urn:microsoft.com/office/officeart/2005/8/layout/hList3"/>
    <dgm:cxn modelId="{E50A9DDC-AF75-45C2-AB57-1253C769D302}" type="presParOf" srcId="{6C25A1FB-D646-4849-8A23-601AD2ADC505}" destId="{0979D804-7AD2-4EB1-8774-30D6B770CCEC}" srcOrd="1" destOrd="0" presId="urn:microsoft.com/office/officeart/2005/8/layout/hList3"/>
    <dgm:cxn modelId="{FB0BF290-3679-4D82-8D8F-4A5A7BDA68FB}" type="presParOf" srcId="{0979D804-7AD2-4EB1-8774-30D6B770CCEC}" destId="{E4A7D631-497D-4E93-AE14-6106FB444340}" srcOrd="0" destOrd="0" presId="urn:microsoft.com/office/officeart/2005/8/layout/hList3"/>
    <dgm:cxn modelId="{3D4DB2E6-D40B-4979-98BE-2DE5C0A1F75C}" type="presParOf" srcId="{0979D804-7AD2-4EB1-8774-30D6B770CCEC}" destId="{1F478ADD-F7A3-4602-A34D-8A92A2B9BD2B}" srcOrd="1" destOrd="0" presId="urn:microsoft.com/office/officeart/2005/8/layout/hList3"/>
    <dgm:cxn modelId="{EA8ACA15-6961-423A-AD5F-C29B366AEC66}" type="presParOf" srcId="{0979D804-7AD2-4EB1-8774-30D6B770CCEC}" destId="{70F96A22-EB9D-44EB-95A6-9CA479EB83A9}" srcOrd="2" destOrd="0" presId="urn:microsoft.com/office/officeart/2005/8/layout/hList3"/>
    <dgm:cxn modelId="{C40D7D5B-EAA9-46A4-9CA4-2E177AFB2B84}" type="presParOf" srcId="{6C25A1FB-D646-4849-8A23-601AD2ADC505}" destId="{8226F654-CC7C-46CB-AFB5-6CA05FF177C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5E6C0E-97DE-458A-9875-6C91AE3EB20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2713B8E-A425-46E6-A71A-6D84560E3DE4}">
      <dgm:prSet phldrT="[Text]"/>
      <dgm:spPr/>
      <dgm:t>
        <a:bodyPr/>
        <a:lstStyle/>
        <a:p>
          <a:r>
            <a:rPr lang="cs-CZ" dirty="0" smtClean="0"/>
            <a:t>Profese</a:t>
          </a:r>
          <a:endParaRPr lang="cs-CZ" dirty="0"/>
        </a:p>
      </dgm:t>
    </dgm:pt>
    <dgm:pt modelId="{7D527B02-74A0-4F19-86AF-A55C79D59E1C}" type="parTrans" cxnId="{01B2D986-317E-4A74-8EA1-D6A5083AB4E9}">
      <dgm:prSet/>
      <dgm:spPr/>
      <dgm:t>
        <a:bodyPr/>
        <a:lstStyle/>
        <a:p>
          <a:endParaRPr lang="cs-CZ"/>
        </a:p>
      </dgm:t>
    </dgm:pt>
    <dgm:pt modelId="{1286CC84-71E4-4F35-99D2-2E7D1DBE4F5F}" type="sibTrans" cxnId="{01B2D986-317E-4A74-8EA1-D6A5083AB4E9}">
      <dgm:prSet/>
      <dgm:spPr/>
      <dgm:t>
        <a:bodyPr/>
        <a:lstStyle/>
        <a:p>
          <a:endParaRPr lang="cs-CZ"/>
        </a:p>
      </dgm:t>
    </dgm:pt>
    <dgm:pt modelId="{79F49492-79F5-4A68-86D5-7DE097F22A44}">
      <dgm:prSet phldrT="[Text]"/>
      <dgm:spPr/>
      <dgm:t>
        <a:bodyPr/>
        <a:lstStyle/>
        <a:p>
          <a:r>
            <a:rPr lang="cs-CZ" dirty="0" smtClean="0"/>
            <a:t>Podíl na moci</a:t>
          </a:r>
          <a:endParaRPr lang="cs-CZ" dirty="0"/>
        </a:p>
      </dgm:t>
    </dgm:pt>
    <dgm:pt modelId="{A9F8A860-A278-4453-B207-D5A3D2A817E9}" type="parTrans" cxnId="{FDDAF896-66EA-48DA-9987-66396A465469}">
      <dgm:prSet/>
      <dgm:spPr/>
      <dgm:t>
        <a:bodyPr/>
        <a:lstStyle/>
        <a:p>
          <a:endParaRPr lang="cs-CZ"/>
        </a:p>
      </dgm:t>
    </dgm:pt>
    <dgm:pt modelId="{C5AE48B6-45CC-4AD0-A414-CAA6BD2D301B}" type="sibTrans" cxnId="{FDDAF896-66EA-48DA-9987-66396A465469}">
      <dgm:prSet/>
      <dgm:spPr/>
      <dgm:t>
        <a:bodyPr/>
        <a:lstStyle/>
        <a:p>
          <a:endParaRPr lang="cs-CZ"/>
        </a:p>
      </dgm:t>
    </dgm:pt>
    <dgm:pt modelId="{2816DD7F-A794-4579-87BB-E583269E6FE2}">
      <dgm:prSet phldrT="[Text]"/>
      <dgm:spPr/>
      <dgm:t>
        <a:bodyPr/>
        <a:lstStyle/>
        <a:p>
          <a:r>
            <a:rPr lang="cs-CZ" dirty="0" smtClean="0"/>
            <a:t>Majetek</a:t>
          </a:r>
          <a:endParaRPr lang="cs-CZ" dirty="0"/>
        </a:p>
      </dgm:t>
    </dgm:pt>
    <dgm:pt modelId="{939E1F8B-32C3-41DF-9E6B-49C31C6932DF}" type="parTrans" cxnId="{BB27A3CE-19D5-45BA-832E-217124A8C319}">
      <dgm:prSet/>
      <dgm:spPr/>
      <dgm:t>
        <a:bodyPr/>
        <a:lstStyle/>
        <a:p>
          <a:endParaRPr lang="cs-CZ"/>
        </a:p>
      </dgm:t>
    </dgm:pt>
    <dgm:pt modelId="{202D8500-F2E2-467E-BB07-EECC5397B575}" type="sibTrans" cxnId="{BB27A3CE-19D5-45BA-832E-217124A8C319}">
      <dgm:prSet/>
      <dgm:spPr/>
      <dgm:t>
        <a:bodyPr/>
        <a:lstStyle/>
        <a:p>
          <a:endParaRPr lang="cs-CZ"/>
        </a:p>
      </dgm:t>
    </dgm:pt>
    <dgm:pt modelId="{936E1094-D7FD-4781-A8E2-967E089E684C}">
      <dgm:prSet/>
      <dgm:spPr/>
      <dgm:t>
        <a:bodyPr/>
        <a:lstStyle/>
        <a:p>
          <a:r>
            <a:rPr lang="cs-CZ" dirty="0" smtClean="0"/>
            <a:t>Životní styl</a:t>
          </a:r>
          <a:endParaRPr lang="cs-CZ" dirty="0"/>
        </a:p>
      </dgm:t>
    </dgm:pt>
    <dgm:pt modelId="{393DA9BA-ED17-4D53-ADD4-CB07F0BCE145}" type="parTrans" cxnId="{EFB7DFE1-9E04-4229-9A8F-75D8BD1A2958}">
      <dgm:prSet/>
      <dgm:spPr/>
      <dgm:t>
        <a:bodyPr/>
        <a:lstStyle/>
        <a:p>
          <a:endParaRPr lang="cs-CZ"/>
        </a:p>
      </dgm:t>
    </dgm:pt>
    <dgm:pt modelId="{856175DE-01DE-4428-95D3-E2FE7FC46E8A}" type="sibTrans" cxnId="{EFB7DFE1-9E04-4229-9A8F-75D8BD1A2958}">
      <dgm:prSet/>
      <dgm:spPr/>
      <dgm:t>
        <a:bodyPr/>
        <a:lstStyle/>
        <a:p>
          <a:endParaRPr lang="cs-CZ"/>
        </a:p>
      </dgm:t>
    </dgm:pt>
    <dgm:pt modelId="{E9FF885F-A553-4FD7-8B9D-9D057326381A}" type="pres">
      <dgm:prSet presAssocID="{BE5E6C0E-97DE-458A-9875-6C91AE3EB20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6A97DA4-A7DB-4815-92EA-A05693964636}" type="pres">
      <dgm:prSet presAssocID="{E2713B8E-A425-46E6-A71A-6D84560E3DE4}" presName="parentLin" presStyleCnt="0"/>
      <dgm:spPr/>
    </dgm:pt>
    <dgm:pt modelId="{F48DC471-6419-44E0-8A6D-A55523FE509D}" type="pres">
      <dgm:prSet presAssocID="{E2713B8E-A425-46E6-A71A-6D84560E3DE4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2563F04A-589D-4D18-9756-582407B45551}" type="pres">
      <dgm:prSet presAssocID="{E2713B8E-A425-46E6-A71A-6D84560E3DE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121E63-3BC0-43A8-88CA-E15C9F8F4D5C}" type="pres">
      <dgm:prSet presAssocID="{E2713B8E-A425-46E6-A71A-6D84560E3DE4}" presName="negativeSpace" presStyleCnt="0"/>
      <dgm:spPr/>
    </dgm:pt>
    <dgm:pt modelId="{95E8829C-5074-4917-A21A-58F500E8BB0F}" type="pres">
      <dgm:prSet presAssocID="{E2713B8E-A425-46E6-A71A-6D84560E3DE4}" presName="childText" presStyleLbl="conFgAcc1" presStyleIdx="0" presStyleCnt="4">
        <dgm:presLayoutVars>
          <dgm:bulletEnabled val="1"/>
        </dgm:presLayoutVars>
      </dgm:prSet>
      <dgm:spPr/>
    </dgm:pt>
    <dgm:pt modelId="{B6A638A2-0BB0-40C0-8536-A94AC8169C14}" type="pres">
      <dgm:prSet presAssocID="{1286CC84-71E4-4F35-99D2-2E7D1DBE4F5F}" presName="spaceBetweenRectangles" presStyleCnt="0"/>
      <dgm:spPr/>
    </dgm:pt>
    <dgm:pt modelId="{A315C2A6-CD82-438B-AFCC-451099C7A4EF}" type="pres">
      <dgm:prSet presAssocID="{79F49492-79F5-4A68-86D5-7DE097F22A44}" presName="parentLin" presStyleCnt="0"/>
      <dgm:spPr/>
    </dgm:pt>
    <dgm:pt modelId="{1222D7A9-DF5A-466D-B041-AB220CDA08AE}" type="pres">
      <dgm:prSet presAssocID="{79F49492-79F5-4A68-86D5-7DE097F22A44}" presName="parentLeftMargin" presStyleLbl="node1" presStyleIdx="0" presStyleCnt="4"/>
      <dgm:spPr/>
      <dgm:t>
        <a:bodyPr/>
        <a:lstStyle/>
        <a:p>
          <a:endParaRPr lang="cs-CZ"/>
        </a:p>
      </dgm:t>
    </dgm:pt>
    <dgm:pt modelId="{63C4366D-1CB0-4EC8-B8DB-C00550C32478}" type="pres">
      <dgm:prSet presAssocID="{79F49492-79F5-4A68-86D5-7DE097F22A4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E71AAE-3191-4737-ACC0-29A3CBE25146}" type="pres">
      <dgm:prSet presAssocID="{79F49492-79F5-4A68-86D5-7DE097F22A44}" presName="negativeSpace" presStyleCnt="0"/>
      <dgm:spPr/>
    </dgm:pt>
    <dgm:pt modelId="{7B0FFBB1-8AA3-405D-8289-3797CE324D6C}" type="pres">
      <dgm:prSet presAssocID="{79F49492-79F5-4A68-86D5-7DE097F22A44}" presName="childText" presStyleLbl="conFgAcc1" presStyleIdx="1" presStyleCnt="4">
        <dgm:presLayoutVars>
          <dgm:bulletEnabled val="1"/>
        </dgm:presLayoutVars>
      </dgm:prSet>
      <dgm:spPr/>
    </dgm:pt>
    <dgm:pt modelId="{4E10A901-FA6B-4108-84E1-E6E0C1668E1C}" type="pres">
      <dgm:prSet presAssocID="{C5AE48B6-45CC-4AD0-A414-CAA6BD2D301B}" presName="spaceBetweenRectangles" presStyleCnt="0"/>
      <dgm:spPr/>
    </dgm:pt>
    <dgm:pt modelId="{EB873196-12A9-4CC2-BCFB-24BF6F762346}" type="pres">
      <dgm:prSet presAssocID="{2816DD7F-A794-4579-87BB-E583269E6FE2}" presName="parentLin" presStyleCnt="0"/>
      <dgm:spPr/>
    </dgm:pt>
    <dgm:pt modelId="{BF46083D-F6A0-439E-8754-76839AFE8FB3}" type="pres">
      <dgm:prSet presAssocID="{2816DD7F-A794-4579-87BB-E583269E6FE2}" presName="parentLeftMargin" presStyleLbl="node1" presStyleIdx="1" presStyleCnt="4"/>
      <dgm:spPr/>
      <dgm:t>
        <a:bodyPr/>
        <a:lstStyle/>
        <a:p>
          <a:endParaRPr lang="cs-CZ"/>
        </a:p>
      </dgm:t>
    </dgm:pt>
    <dgm:pt modelId="{A1DE48D6-AF90-4F2D-B90C-25972B180E2D}" type="pres">
      <dgm:prSet presAssocID="{2816DD7F-A794-4579-87BB-E583269E6FE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E40689-DEFE-47AA-A2A5-74422C6953A0}" type="pres">
      <dgm:prSet presAssocID="{2816DD7F-A794-4579-87BB-E583269E6FE2}" presName="negativeSpace" presStyleCnt="0"/>
      <dgm:spPr/>
    </dgm:pt>
    <dgm:pt modelId="{27279C00-37D0-4E23-B14A-151B34E1A258}" type="pres">
      <dgm:prSet presAssocID="{2816DD7F-A794-4579-87BB-E583269E6FE2}" presName="childText" presStyleLbl="conFgAcc1" presStyleIdx="2" presStyleCnt="4">
        <dgm:presLayoutVars>
          <dgm:bulletEnabled val="1"/>
        </dgm:presLayoutVars>
      </dgm:prSet>
      <dgm:spPr/>
    </dgm:pt>
    <dgm:pt modelId="{9D65557D-3C37-4E8A-A6A9-C304189726AA}" type="pres">
      <dgm:prSet presAssocID="{202D8500-F2E2-467E-BB07-EECC5397B575}" presName="spaceBetweenRectangles" presStyleCnt="0"/>
      <dgm:spPr/>
    </dgm:pt>
    <dgm:pt modelId="{80CCBAD8-B583-4FFE-BAC6-69DB4633260F}" type="pres">
      <dgm:prSet presAssocID="{936E1094-D7FD-4781-A8E2-967E089E684C}" presName="parentLin" presStyleCnt="0"/>
      <dgm:spPr/>
    </dgm:pt>
    <dgm:pt modelId="{546FB3D9-74A8-45CB-BF9C-2967F850D6D6}" type="pres">
      <dgm:prSet presAssocID="{936E1094-D7FD-4781-A8E2-967E089E684C}" presName="parentLeftMargin" presStyleLbl="node1" presStyleIdx="2" presStyleCnt="4"/>
      <dgm:spPr/>
      <dgm:t>
        <a:bodyPr/>
        <a:lstStyle/>
        <a:p>
          <a:endParaRPr lang="cs-CZ"/>
        </a:p>
      </dgm:t>
    </dgm:pt>
    <dgm:pt modelId="{F735E07C-06AF-4E20-8A50-5AB5F50AFD90}" type="pres">
      <dgm:prSet presAssocID="{936E1094-D7FD-4781-A8E2-967E089E684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028939-B331-47DB-AA9D-FDD20FBE1EDD}" type="pres">
      <dgm:prSet presAssocID="{936E1094-D7FD-4781-A8E2-967E089E684C}" presName="negativeSpace" presStyleCnt="0"/>
      <dgm:spPr/>
    </dgm:pt>
    <dgm:pt modelId="{6C71CA57-AC1D-4FC5-B68A-792EB10629B9}" type="pres">
      <dgm:prSet presAssocID="{936E1094-D7FD-4781-A8E2-967E089E684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2599199-79BF-4203-A6A5-8B312DE49A5A}" type="presOf" srcId="{79F49492-79F5-4A68-86D5-7DE097F22A44}" destId="{63C4366D-1CB0-4EC8-B8DB-C00550C32478}" srcOrd="1" destOrd="0" presId="urn:microsoft.com/office/officeart/2005/8/layout/list1"/>
    <dgm:cxn modelId="{64A205D0-4209-40FF-A2E9-E5AEDDE86CB0}" type="presOf" srcId="{2816DD7F-A794-4579-87BB-E583269E6FE2}" destId="{A1DE48D6-AF90-4F2D-B90C-25972B180E2D}" srcOrd="1" destOrd="0" presId="urn:microsoft.com/office/officeart/2005/8/layout/list1"/>
    <dgm:cxn modelId="{1B878E81-944E-482A-B56A-441DC3D317B0}" type="presOf" srcId="{E2713B8E-A425-46E6-A71A-6D84560E3DE4}" destId="{F48DC471-6419-44E0-8A6D-A55523FE509D}" srcOrd="0" destOrd="0" presId="urn:microsoft.com/office/officeart/2005/8/layout/list1"/>
    <dgm:cxn modelId="{E9E47F0E-6CD1-442D-BC33-48138FD47B87}" type="presOf" srcId="{E2713B8E-A425-46E6-A71A-6D84560E3DE4}" destId="{2563F04A-589D-4D18-9756-582407B45551}" srcOrd="1" destOrd="0" presId="urn:microsoft.com/office/officeart/2005/8/layout/list1"/>
    <dgm:cxn modelId="{DA1F2B93-62EA-408E-AB55-6CBB60AEA8D1}" type="presOf" srcId="{936E1094-D7FD-4781-A8E2-967E089E684C}" destId="{F735E07C-06AF-4E20-8A50-5AB5F50AFD90}" srcOrd="1" destOrd="0" presId="urn:microsoft.com/office/officeart/2005/8/layout/list1"/>
    <dgm:cxn modelId="{3E525263-EFA8-4D6E-8FBC-D31E39938994}" type="presOf" srcId="{936E1094-D7FD-4781-A8E2-967E089E684C}" destId="{546FB3D9-74A8-45CB-BF9C-2967F850D6D6}" srcOrd="0" destOrd="0" presId="urn:microsoft.com/office/officeart/2005/8/layout/list1"/>
    <dgm:cxn modelId="{BB27A3CE-19D5-45BA-832E-217124A8C319}" srcId="{BE5E6C0E-97DE-458A-9875-6C91AE3EB200}" destId="{2816DD7F-A794-4579-87BB-E583269E6FE2}" srcOrd="2" destOrd="0" parTransId="{939E1F8B-32C3-41DF-9E6B-49C31C6932DF}" sibTransId="{202D8500-F2E2-467E-BB07-EECC5397B575}"/>
    <dgm:cxn modelId="{EFB7DFE1-9E04-4229-9A8F-75D8BD1A2958}" srcId="{BE5E6C0E-97DE-458A-9875-6C91AE3EB200}" destId="{936E1094-D7FD-4781-A8E2-967E089E684C}" srcOrd="3" destOrd="0" parTransId="{393DA9BA-ED17-4D53-ADD4-CB07F0BCE145}" sibTransId="{856175DE-01DE-4428-95D3-E2FE7FC46E8A}"/>
    <dgm:cxn modelId="{0B8FF854-4835-4ABA-80B3-FE7D6D573436}" type="presOf" srcId="{BE5E6C0E-97DE-458A-9875-6C91AE3EB200}" destId="{E9FF885F-A553-4FD7-8B9D-9D057326381A}" srcOrd="0" destOrd="0" presId="urn:microsoft.com/office/officeart/2005/8/layout/list1"/>
    <dgm:cxn modelId="{EFDE5FD7-43CC-406E-A1DD-BB8C426C6E93}" type="presOf" srcId="{79F49492-79F5-4A68-86D5-7DE097F22A44}" destId="{1222D7A9-DF5A-466D-B041-AB220CDA08AE}" srcOrd="0" destOrd="0" presId="urn:microsoft.com/office/officeart/2005/8/layout/list1"/>
    <dgm:cxn modelId="{18EA57DD-B6EF-4100-B48F-3C6C64C263E4}" type="presOf" srcId="{2816DD7F-A794-4579-87BB-E583269E6FE2}" destId="{BF46083D-F6A0-439E-8754-76839AFE8FB3}" srcOrd="0" destOrd="0" presId="urn:microsoft.com/office/officeart/2005/8/layout/list1"/>
    <dgm:cxn modelId="{FDDAF896-66EA-48DA-9987-66396A465469}" srcId="{BE5E6C0E-97DE-458A-9875-6C91AE3EB200}" destId="{79F49492-79F5-4A68-86D5-7DE097F22A44}" srcOrd="1" destOrd="0" parTransId="{A9F8A860-A278-4453-B207-D5A3D2A817E9}" sibTransId="{C5AE48B6-45CC-4AD0-A414-CAA6BD2D301B}"/>
    <dgm:cxn modelId="{01B2D986-317E-4A74-8EA1-D6A5083AB4E9}" srcId="{BE5E6C0E-97DE-458A-9875-6C91AE3EB200}" destId="{E2713B8E-A425-46E6-A71A-6D84560E3DE4}" srcOrd="0" destOrd="0" parTransId="{7D527B02-74A0-4F19-86AF-A55C79D59E1C}" sibTransId="{1286CC84-71E4-4F35-99D2-2E7D1DBE4F5F}"/>
    <dgm:cxn modelId="{221864BE-7903-4470-842C-71C948A23BED}" type="presParOf" srcId="{E9FF885F-A553-4FD7-8B9D-9D057326381A}" destId="{F6A97DA4-A7DB-4815-92EA-A05693964636}" srcOrd="0" destOrd="0" presId="urn:microsoft.com/office/officeart/2005/8/layout/list1"/>
    <dgm:cxn modelId="{A31CB725-E663-459D-AA5B-3E0EDA6DFB15}" type="presParOf" srcId="{F6A97DA4-A7DB-4815-92EA-A05693964636}" destId="{F48DC471-6419-44E0-8A6D-A55523FE509D}" srcOrd="0" destOrd="0" presId="urn:microsoft.com/office/officeart/2005/8/layout/list1"/>
    <dgm:cxn modelId="{0422FDE4-0F4A-46E4-8C4A-74D7034EAC58}" type="presParOf" srcId="{F6A97DA4-A7DB-4815-92EA-A05693964636}" destId="{2563F04A-589D-4D18-9756-582407B45551}" srcOrd="1" destOrd="0" presId="urn:microsoft.com/office/officeart/2005/8/layout/list1"/>
    <dgm:cxn modelId="{7B28E27A-655D-4C44-8A23-7A5DF312C9BC}" type="presParOf" srcId="{E9FF885F-A553-4FD7-8B9D-9D057326381A}" destId="{48121E63-3BC0-43A8-88CA-E15C9F8F4D5C}" srcOrd="1" destOrd="0" presId="urn:microsoft.com/office/officeart/2005/8/layout/list1"/>
    <dgm:cxn modelId="{8559875A-7327-452F-9E6E-6A92BC4ECE56}" type="presParOf" srcId="{E9FF885F-A553-4FD7-8B9D-9D057326381A}" destId="{95E8829C-5074-4917-A21A-58F500E8BB0F}" srcOrd="2" destOrd="0" presId="urn:microsoft.com/office/officeart/2005/8/layout/list1"/>
    <dgm:cxn modelId="{38FF64FE-9C60-4AFC-986B-603183D9F3DE}" type="presParOf" srcId="{E9FF885F-A553-4FD7-8B9D-9D057326381A}" destId="{B6A638A2-0BB0-40C0-8536-A94AC8169C14}" srcOrd="3" destOrd="0" presId="urn:microsoft.com/office/officeart/2005/8/layout/list1"/>
    <dgm:cxn modelId="{013EE1D6-04E2-4C7B-91D5-FF101038B468}" type="presParOf" srcId="{E9FF885F-A553-4FD7-8B9D-9D057326381A}" destId="{A315C2A6-CD82-438B-AFCC-451099C7A4EF}" srcOrd="4" destOrd="0" presId="urn:microsoft.com/office/officeart/2005/8/layout/list1"/>
    <dgm:cxn modelId="{ED613F6D-ACF5-44CB-822B-CC13D0192C79}" type="presParOf" srcId="{A315C2A6-CD82-438B-AFCC-451099C7A4EF}" destId="{1222D7A9-DF5A-466D-B041-AB220CDA08AE}" srcOrd="0" destOrd="0" presId="urn:microsoft.com/office/officeart/2005/8/layout/list1"/>
    <dgm:cxn modelId="{98028BFC-2B1E-41A2-BED5-4AA72AAD4B0B}" type="presParOf" srcId="{A315C2A6-CD82-438B-AFCC-451099C7A4EF}" destId="{63C4366D-1CB0-4EC8-B8DB-C00550C32478}" srcOrd="1" destOrd="0" presId="urn:microsoft.com/office/officeart/2005/8/layout/list1"/>
    <dgm:cxn modelId="{7659340D-AAEE-4515-802C-3D43B7ACEC4F}" type="presParOf" srcId="{E9FF885F-A553-4FD7-8B9D-9D057326381A}" destId="{53E71AAE-3191-4737-ACC0-29A3CBE25146}" srcOrd="5" destOrd="0" presId="urn:microsoft.com/office/officeart/2005/8/layout/list1"/>
    <dgm:cxn modelId="{86C360E9-B50D-4109-81D7-7CD3C745339E}" type="presParOf" srcId="{E9FF885F-A553-4FD7-8B9D-9D057326381A}" destId="{7B0FFBB1-8AA3-405D-8289-3797CE324D6C}" srcOrd="6" destOrd="0" presId="urn:microsoft.com/office/officeart/2005/8/layout/list1"/>
    <dgm:cxn modelId="{64E2D083-BDB9-43D0-8497-99F5597F84CB}" type="presParOf" srcId="{E9FF885F-A553-4FD7-8B9D-9D057326381A}" destId="{4E10A901-FA6B-4108-84E1-E6E0C1668E1C}" srcOrd="7" destOrd="0" presId="urn:microsoft.com/office/officeart/2005/8/layout/list1"/>
    <dgm:cxn modelId="{DF0ED015-D708-4114-86DD-7F02BB69B915}" type="presParOf" srcId="{E9FF885F-A553-4FD7-8B9D-9D057326381A}" destId="{EB873196-12A9-4CC2-BCFB-24BF6F762346}" srcOrd="8" destOrd="0" presId="urn:microsoft.com/office/officeart/2005/8/layout/list1"/>
    <dgm:cxn modelId="{D8A1EA35-5505-46C9-A67F-86CDF172447E}" type="presParOf" srcId="{EB873196-12A9-4CC2-BCFB-24BF6F762346}" destId="{BF46083D-F6A0-439E-8754-76839AFE8FB3}" srcOrd="0" destOrd="0" presId="urn:microsoft.com/office/officeart/2005/8/layout/list1"/>
    <dgm:cxn modelId="{19BFE29A-7C11-4990-8025-5B1AAA51C86C}" type="presParOf" srcId="{EB873196-12A9-4CC2-BCFB-24BF6F762346}" destId="{A1DE48D6-AF90-4F2D-B90C-25972B180E2D}" srcOrd="1" destOrd="0" presId="urn:microsoft.com/office/officeart/2005/8/layout/list1"/>
    <dgm:cxn modelId="{F53CC6CD-A1D1-4A69-B227-D25FE8241065}" type="presParOf" srcId="{E9FF885F-A553-4FD7-8B9D-9D057326381A}" destId="{96E40689-DEFE-47AA-A2A5-74422C6953A0}" srcOrd="9" destOrd="0" presId="urn:microsoft.com/office/officeart/2005/8/layout/list1"/>
    <dgm:cxn modelId="{E3521FCB-9AC2-4446-ADE6-3966B7C00552}" type="presParOf" srcId="{E9FF885F-A553-4FD7-8B9D-9D057326381A}" destId="{27279C00-37D0-4E23-B14A-151B34E1A258}" srcOrd="10" destOrd="0" presId="urn:microsoft.com/office/officeart/2005/8/layout/list1"/>
    <dgm:cxn modelId="{703B66C0-1D09-493E-9C04-C8C3F9BDA757}" type="presParOf" srcId="{E9FF885F-A553-4FD7-8B9D-9D057326381A}" destId="{9D65557D-3C37-4E8A-A6A9-C304189726AA}" srcOrd="11" destOrd="0" presId="urn:microsoft.com/office/officeart/2005/8/layout/list1"/>
    <dgm:cxn modelId="{628B944D-0628-4C35-B628-CD9C50F2FB3F}" type="presParOf" srcId="{E9FF885F-A553-4FD7-8B9D-9D057326381A}" destId="{80CCBAD8-B583-4FFE-BAC6-69DB4633260F}" srcOrd="12" destOrd="0" presId="urn:microsoft.com/office/officeart/2005/8/layout/list1"/>
    <dgm:cxn modelId="{5D41BFCD-BC0C-4738-9F10-5D2C773E92C1}" type="presParOf" srcId="{80CCBAD8-B583-4FFE-BAC6-69DB4633260F}" destId="{546FB3D9-74A8-45CB-BF9C-2967F850D6D6}" srcOrd="0" destOrd="0" presId="urn:microsoft.com/office/officeart/2005/8/layout/list1"/>
    <dgm:cxn modelId="{DB2498D5-65AB-4D93-87C1-A8C579A4F253}" type="presParOf" srcId="{80CCBAD8-B583-4FFE-BAC6-69DB4633260F}" destId="{F735E07C-06AF-4E20-8A50-5AB5F50AFD90}" srcOrd="1" destOrd="0" presId="urn:microsoft.com/office/officeart/2005/8/layout/list1"/>
    <dgm:cxn modelId="{8EEA150B-6D28-4101-8505-59B7D62D0294}" type="presParOf" srcId="{E9FF885F-A553-4FD7-8B9D-9D057326381A}" destId="{A9028939-B331-47DB-AA9D-FDD20FBE1EDD}" srcOrd="13" destOrd="0" presId="urn:microsoft.com/office/officeart/2005/8/layout/list1"/>
    <dgm:cxn modelId="{BC533A7E-FF87-4CFC-9AB5-4A12E479CB8B}" type="presParOf" srcId="{E9FF885F-A553-4FD7-8B9D-9D057326381A}" destId="{6C71CA57-AC1D-4FC5-B68A-792EB10629B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F5138D0-525B-4F04-B977-4A0CF15AAC1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A351391-331B-4CE0-8DC4-F3C08E102886}">
      <dgm:prSet phldrT="[Text]" custT="1"/>
      <dgm:spPr/>
      <dgm:t>
        <a:bodyPr/>
        <a:lstStyle/>
        <a:p>
          <a:r>
            <a:rPr lang="cs-CZ" sz="2400" dirty="0" smtClean="0"/>
            <a:t>Otrokářství</a:t>
          </a:r>
          <a:endParaRPr lang="cs-CZ" sz="2400" dirty="0"/>
        </a:p>
      </dgm:t>
    </dgm:pt>
    <dgm:pt modelId="{071C0EE7-D423-4C5F-AF5B-2DBBA9801EC2}" type="parTrans" cxnId="{1C780785-2DCF-453D-A94D-60ED219CD3DD}">
      <dgm:prSet/>
      <dgm:spPr/>
      <dgm:t>
        <a:bodyPr/>
        <a:lstStyle/>
        <a:p>
          <a:endParaRPr lang="cs-CZ"/>
        </a:p>
      </dgm:t>
    </dgm:pt>
    <dgm:pt modelId="{745DD239-8E9B-49C5-9D20-55A0A36C8F67}" type="sibTrans" cxnId="{1C780785-2DCF-453D-A94D-60ED219CD3DD}">
      <dgm:prSet/>
      <dgm:spPr/>
      <dgm:t>
        <a:bodyPr/>
        <a:lstStyle/>
        <a:p>
          <a:endParaRPr lang="cs-CZ"/>
        </a:p>
      </dgm:t>
    </dgm:pt>
    <dgm:pt modelId="{8E2FCDA0-D476-446D-9753-038AA9D42CD0}">
      <dgm:prSet phldrT="[Text]" custT="1"/>
      <dgm:spPr/>
      <dgm:t>
        <a:bodyPr/>
        <a:lstStyle/>
        <a:p>
          <a:r>
            <a:rPr lang="cs-CZ" sz="2400" dirty="0" smtClean="0"/>
            <a:t>Třídy</a:t>
          </a:r>
          <a:endParaRPr lang="cs-CZ" sz="2400" dirty="0"/>
        </a:p>
      </dgm:t>
    </dgm:pt>
    <dgm:pt modelId="{747D972C-B899-452D-9139-46ECC986B16E}" type="parTrans" cxnId="{AD25DEAA-D996-4724-8AFD-02FACEC17209}">
      <dgm:prSet/>
      <dgm:spPr/>
      <dgm:t>
        <a:bodyPr/>
        <a:lstStyle/>
        <a:p>
          <a:endParaRPr lang="cs-CZ"/>
        </a:p>
      </dgm:t>
    </dgm:pt>
    <dgm:pt modelId="{ED8F9375-435F-410D-8634-9A6D52948332}" type="sibTrans" cxnId="{AD25DEAA-D996-4724-8AFD-02FACEC17209}">
      <dgm:prSet/>
      <dgm:spPr/>
      <dgm:t>
        <a:bodyPr/>
        <a:lstStyle/>
        <a:p>
          <a:endParaRPr lang="cs-CZ"/>
        </a:p>
      </dgm:t>
    </dgm:pt>
    <dgm:pt modelId="{3DA626B3-D8EC-45DB-998B-8CF8280C142A}">
      <dgm:prSet phldrT="[Text]" custT="1"/>
      <dgm:spPr/>
      <dgm:t>
        <a:bodyPr/>
        <a:lstStyle/>
        <a:p>
          <a:r>
            <a:rPr lang="cs-CZ" sz="2400" dirty="0" smtClean="0"/>
            <a:t>Stavy</a:t>
          </a:r>
          <a:endParaRPr lang="cs-CZ" sz="2400" dirty="0"/>
        </a:p>
      </dgm:t>
    </dgm:pt>
    <dgm:pt modelId="{D380F236-A0D2-448A-A897-BAA2EC37CE76}" type="sibTrans" cxnId="{B933437E-5D7C-4B22-AE3A-86160A65DB0A}">
      <dgm:prSet/>
      <dgm:spPr/>
      <dgm:t>
        <a:bodyPr/>
        <a:lstStyle/>
        <a:p>
          <a:endParaRPr lang="cs-CZ"/>
        </a:p>
      </dgm:t>
    </dgm:pt>
    <dgm:pt modelId="{9E2E9A20-D5C7-40A8-879C-C52348D088DB}" type="parTrans" cxnId="{B933437E-5D7C-4B22-AE3A-86160A65DB0A}">
      <dgm:prSet/>
      <dgm:spPr/>
      <dgm:t>
        <a:bodyPr/>
        <a:lstStyle/>
        <a:p>
          <a:endParaRPr lang="cs-CZ"/>
        </a:p>
      </dgm:t>
    </dgm:pt>
    <dgm:pt modelId="{12157DA7-592C-40DD-9361-A0C5B64CBA75}">
      <dgm:prSet custT="1"/>
      <dgm:spPr/>
      <dgm:t>
        <a:bodyPr/>
        <a:lstStyle/>
        <a:p>
          <a:r>
            <a:rPr lang="cs-CZ" sz="2400" dirty="0" smtClean="0"/>
            <a:t>Kasty</a:t>
          </a:r>
          <a:endParaRPr lang="cs-CZ" sz="2400" dirty="0"/>
        </a:p>
      </dgm:t>
    </dgm:pt>
    <dgm:pt modelId="{262861B9-C7BD-4D0D-B604-B68957344295}" type="parTrans" cxnId="{EA098189-9322-4604-A872-9C2395158C69}">
      <dgm:prSet/>
      <dgm:spPr/>
      <dgm:t>
        <a:bodyPr/>
        <a:lstStyle/>
        <a:p>
          <a:endParaRPr lang="cs-CZ"/>
        </a:p>
      </dgm:t>
    </dgm:pt>
    <dgm:pt modelId="{4FCCA5D8-0900-44D4-A232-1370FBA1DF40}" type="sibTrans" cxnId="{EA098189-9322-4604-A872-9C2395158C69}">
      <dgm:prSet/>
      <dgm:spPr/>
      <dgm:t>
        <a:bodyPr/>
        <a:lstStyle/>
        <a:p>
          <a:endParaRPr lang="cs-CZ"/>
        </a:p>
      </dgm:t>
    </dgm:pt>
    <dgm:pt modelId="{35B830D1-BE20-409D-A93C-4F92ACD92CC1}" type="pres">
      <dgm:prSet presAssocID="{DF5138D0-525B-4F04-B977-4A0CF15AAC1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F1B22AE-BCD6-421F-BE6B-7440AD41F042}" type="pres">
      <dgm:prSet presAssocID="{8A351391-331B-4CE0-8DC4-F3C08E102886}" presName="linNode" presStyleCnt="0"/>
      <dgm:spPr/>
    </dgm:pt>
    <dgm:pt modelId="{5BDCF1E4-FBB6-47B2-A493-C3A95B4DB7F8}" type="pres">
      <dgm:prSet presAssocID="{8A351391-331B-4CE0-8DC4-F3C08E102886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E85F8D-4C73-4D76-B353-0540DF828F34}" type="pres">
      <dgm:prSet presAssocID="{745DD239-8E9B-49C5-9D20-55A0A36C8F67}" presName="sp" presStyleCnt="0"/>
      <dgm:spPr/>
    </dgm:pt>
    <dgm:pt modelId="{6D53CE98-6882-470D-AE29-7DAC934D1699}" type="pres">
      <dgm:prSet presAssocID="{12157DA7-592C-40DD-9361-A0C5B64CBA75}" presName="linNode" presStyleCnt="0"/>
      <dgm:spPr/>
    </dgm:pt>
    <dgm:pt modelId="{4959688D-6F58-4941-8891-3636102D7402}" type="pres">
      <dgm:prSet presAssocID="{12157DA7-592C-40DD-9361-A0C5B64CBA75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D2FE75-AAB1-43EA-AC66-B475FE4809DF}" type="pres">
      <dgm:prSet presAssocID="{4FCCA5D8-0900-44D4-A232-1370FBA1DF40}" presName="sp" presStyleCnt="0"/>
      <dgm:spPr/>
    </dgm:pt>
    <dgm:pt modelId="{D85F7510-A49B-4350-A8AE-98BBC4418E1B}" type="pres">
      <dgm:prSet presAssocID="{3DA626B3-D8EC-45DB-998B-8CF8280C142A}" presName="linNode" presStyleCnt="0"/>
      <dgm:spPr/>
    </dgm:pt>
    <dgm:pt modelId="{5CEAEA0D-612D-4953-9938-504D3D3AF74D}" type="pres">
      <dgm:prSet presAssocID="{3DA626B3-D8EC-45DB-998B-8CF8280C142A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3343F4-19DB-4966-9CBA-9BEB1F84976C}" type="pres">
      <dgm:prSet presAssocID="{D380F236-A0D2-448A-A897-BAA2EC37CE76}" presName="sp" presStyleCnt="0"/>
      <dgm:spPr/>
    </dgm:pt>
    <dgm:pt modelId="{0D96BF7E-671C-433D-AE14-A7B489773145}" type="pres">
      <dgm:prSet presAssocID="{8E2FCDA0-D476-446D-9753-038AA9D42CD0}" presName="linNode" presStyleCnt="0"/>
      <dgm:spPr/>
    </dgm:pt>
    <dgm:pt modelId="{F11B734F-8191-4190-9519-4494F841CA9D}" type="pres">
      <dgm:prSet presAssocID="{8E2FCDA0-D476-446D-9753-038AA9D42CD0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7F9DE3A-5BD4-462E-9533-75B5B7282BB4}" type="presOf" srcId="{DF5138D0-525B-4F04-B977-4A0CF15AAC17}" destId="{35B830D1-BE20-409D-A93C-4F92ACD92CC1}" srcOrd="0" destOrd="0" presId="urn:microsoft.com/office/officeart/2005/8/layout/vList5"/>
    <dgm:cxn modelId="{F318ED57-F494-4B5B-81A9-F515FEAE85BC}" type="presOf" srcId="{3DA626B3-D8EC-45DB-998B-8CF8280C142A}" destId="{5CEAEA0D-612D-4953-9938-504D3D3AF74D}" srcOrd="0" destOrd="0" presId="urn:microsoft.com/office/officeart/2005/8/layout/vList5"/>
    <dgm:cxn modelId="{B933437E-5D7C-4B22-AE3A-86160A65DB0A}" srcId="{DF5138D0-525B-4F04-B977-4A0CF15AAC17}" destId="{3DA626B3-D8EC-45DB-998B-8CF8280C142A}" srcOrd="2" destOrd="0" parTransId="{9E2E9A20-D5C7-40A8-879C-C52348D088DB}" sibTransId="{D380F236-A0D2-448A-A897-BAA2EC37CE76}"/>
    <dgm:cxn modelId="{32918CF2-2A02-48EE-9E12-C938371E880C}" type="presOf" srcId="{8E2FCDA0-D476-446D-9753-038AA9D42CD0}" destId="{F11B734F-8191-4190-9519-4494F841CA9D}" srcOrd="0" destOrd="0" presId="urn:microsoft.com/office/officeart/2005/8/layout/vList5"/>
    <dgm:cxn modelId="{22F895EE-0809-4140-980C-97368B3953C2}" type="presOf" srcId="{12157DA7-592C-40DD-9361-A0C5B64CBA75}" destId="{4959688D-6F58-4941-8891-3636102D7402}" srcOrd="0" destOrd="0" presId="urn:microsoft.com/office/officeart/2005/8/layout/vList5"/>
    <dgm:cxn modelId="{EA098189-9322-4604-A872-9C2395158C69}" srcId="{DF5138D0-525B-4F04-B977-4A0CF15AAC17}" destId="{12157DA7-592C-40DD-9361-A0C5B64CBA75}" srcOrd="1" destOrd="0" parTransId="{262861B9-C7BD-4D0D-B604-B68957344295}" sibTransId="{4FCCA5D8-0900-44D4-A232-1370FBA1DF40}"/>
    <dgm:cxn modelId="{1C780785-2DCF-453D-A94D-60ED219CD3DD}" srcId="{DF5138D0-525B-4F04-B977-4A0CF15AAC17}" destId="{8A351391-331B-4CE0-8DC4-F3C08E102886}" srcOrd="0" destOrd="0" parTransId="{071C0EE7-D423-4C5F-AF5B-2DBBA9801EC2}" sibTransId="{745DD239-8E9B-49C5-9D20-55A0A36C8F67}"/>
    <dgm:cxn modelId="{AD25DEAA-D996-4724-8AFD-02FACEC17209}" srcId="{DF5138D0-525B-4F04-B977-4A0CF15AAC17}" destId="{8E2FCDA0-D476-446D-9753-038AA9D42CD0}" srcOrd="3" destOrd="0" parTransId="{747D972C-B899-452D-9139-46ECC986B16E}" sibTransId="{ED8F9375-435F-410D-8634-9A6D52948332}"/>
    <dgm:cxn modelId="{D4F3F98F-C0A5-4347-BB78-61DABFB4AA01}" type="presOf" srcId="{8A351391-331B-4CE0-8DC4-F3C08E102886}" destId="{5BDCF1E4-FBB6-47B2-A493-C3A95B4DB7F8}" srcOrd="0" destOrd="0" presId="urn:microsoft.com/office/officeart/2005/8/layout/vList5"/>
    <dgm:cxn modelId="{7957F1FB-E198-421C-A4F9-531811461D37}" type="presParOf" srcId="{35B830D1-BE20-409D-A93C-4F92ACD92CC1}" destId="{5F1B22AE-BCD6-421F-BE6B-7440AD41F042}" srcOrd="0" destOrd="0" presId="urn:microsoft.com/office/officeart/2005/8/layout/vList5"/>
    <dgm:cxn modelId="{FB17AA2B-ADDF-426A-B630-9260FDF6FDDE}" type="presParOf" srcId="{5F1B22AE-BCD6-421F-BE6B-7440AD41F042}" destId="{5BDCF1E4-FBB6-47B2-A493-C3A95B4DB7F8}" srcOrd="0" destOrd="0" presId="urn:microsoft.com/office/officeart/2005/8/layout/vList5"/>
    <dgm:cxn modelId="{BE93C16B-4104-4C3B-828A-2B3B92679375}" type="presParOf" srcId="{35B830D1-BE20-409D-A93C-4F92ACD92CC1}" destId="{2DE85F8D-4C73-4D76-B353-0540DF828F34}" srcOrd="1" destOrd="0" presId="urn:microsoft.com/office/officeart/2005/8/layout/vList5"/>
    <dgm:cxn modelId="{E6D958A4-42A5-496C-A686-E0F32155DAE8}" type="presParOf" srcId="{35B830D1-BE20-409D-A93C-4F92ACD92CC1}" destId="{6D53CE98-6882-470D-AE29-7DAC934D1699}" srcOrd="2" destOrd="0" presId="urn:microsoft.com/office/officeart/2005/8/layout/vList5"/>
    <dgm:cxn modelId="{CCA077EC-FE47-4D4C-984F-BBF3D392D4FF}" type="presParOf" srcId="{6D53CE98-6882-470D-AE29-7DAC934D1699}" destId="{4959688D-6F58-4941-8891-3636102D7402}" srcOrd="0" destOrd="0" presId="urn:microsoft.com/office/officeart/2005/8/layout/vList5"/>
    <dgm:cxn modelId="{399D8304-624A-4B2D-9FB3-3BCABBFB9D46}" type="presParOf" srcId="{35B830D1-BE20-409D-A93C-4F92ACD92CC1}" destId="{70D2FE75-AAB1-43EA-AC66-B475FE4809DF}" srcOrd="3" destOrd="0" presId="urn:microsoft.com/office/officeart/2005/8/layout/vList5"/>
    <dgm:cxn modelId="{3704B089-AC1E-4685-A3DD-9ED860016048}" type="presParOf" srcId="{35B830D1-BE20-409D-A93C-4F92ACD92CC1}" destId="{D85F7510-A49B-4350-A8AE-98BBC4418E1B}" srcOrd="4" destOrd="0" presId="urn:microsoft.com/office/officeart/2005/8/layout/vList5"/>
    <dgm:cxn modelId="{E358618D-89C5-4E93-9DE3-F0F777143B9E}" type="presParOf" srcId="{D85F7510-A49B-4350-A8AE-98BBC4418E1B}" destId="{5CEAEA0D-612D-4953-9938-504D3D3AF74D}" srcOrd="0" destOrd="0" presId="urn:microsoft.com/office/officeart/2005/8/layout/vList5"/>
    <dgm:cxn modelId="{B2FF0766-5FDA-4A01-9A09-7389484E4DA4}" type="presParOf" srcId="{35B830D1-BE20-409D-A93C-4F92ACD92CC1}" destId="{B83343F4-19DB-4966-9CBA-9BEB1F84976C}" srcOrd="5" destOrd="0" presId="urn:microsoft.com/office/officeart/2005/8/layout/vList5"/>
    <dgm:cxn modelId="{CB376EF7-15FB-48E8-965F-9EB027B1A052}" type="presParOf" srcId="{35B830D1-BE20-409D-A93C-4F92ACD92CC1}" destId="{0D96BF7E-671C-433D-AE14-A7B489773145}" srcOrd="6" destOrd="0" presId="urn:microsoft.com/office/officeart/2005/8/layout/vList5"/>
    <dgm:cxn modelId="{9F620D5A-ED51-4340-9EDB-51078B61741C}" type="presParOf" srcId="{0D96BF7E-671C-433D-AE14-A7B489773145}" destId="{F11B734F-8191-4190-9519-4494F841CA9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ACA0E7D-3CB4-4C33-A5C3-09C3659290D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90E5EBE-1AED-4D60-956C-DF78C5C90B6B}">
      <dgm:prSet phldrT="[Text]" custT="1"/>
      <dgm:spPr/>
      <dgm:t>
        <a:bodyPr/>
        <a:lstStyle/>
        <a:p>
          <a:r>
            <a:rPr lang="cs-CZ" sz="2400" dirty="0" smtClean="0">
              <a:latin typeface="Arial" pitchFamily="34" charset="0"/>
              <a:cs typeface="Arial" pitchFamily="34" charset="0"/>
            </a:rPr>
            <a:t>Podle podílu na moci a majetku </a:t>
          </a:r>
        </a:p>
      </dgm:t>
    </dgm:pt>
    <dgm:pt modelId="{ED770A4E-0420-4A70-A74C-83DAB0F926C5}" type="parTrans" cxnId="{3796F52C-28E0-46C8-8078-2A4B4DAD5673}">
      <dgm:prSet/>
      <dgm:spPr/>
      <dgm:t>
        <a:bodyPr/>
        <a:lstStyle/>
        <a:p>
          <a:endParaRPr lang="cs-CZ"/>
        </a:p>
      </dgm:t>
    </dgm:pt>
    <dgm:pt modelId="{CB92575C-9E2E-483E-A2BA-B928031E308E}" type="sibTrans" cxnId="{3796F52C-28E0-46C8-8078-2A4B4DAD5673}">
      <dgm:prSet/>
      <dgm:spPr/>
      <dgm:t>
        <a:bodyPr/>
        <a:lstStyle/>
        <a:p>
          <a:endParaRPr lang="cs-CZ"/>
        </a:p>
      </dgm:t>
    </dgm:pt>
    <dgm:pt modelId="{0F0F802E-9EC8-4710-AFF7-0F8D564B2F9B}">
      <dgm:prSet phldrT="[Text]" custT="1"/>
      <dgm:spPr/>
      <dgm:t>
        <a:bodyPr/>
        <a:lstStyle/>
        <a:p>
          <a:r>
            <a:rPr lang="cs-CZ" sz="2400" dirty="0" smtClean="0"/>
            <a:t>vertikální</a:t>
          </a:r>
          <a:endParaRPr lang="cs-CZ" sz="2400" dirty="0"/>
        </a:p>
      </dgm:t>
    </dgm:pt>
    <dgm:pt modelId="{EA877D98-A1DC-496D-A067-8F30882B1025}" type="parTrans" cxnId="{3960463A-FF49-4A28-9268-1F8CCD36631E}">
      <dgm:prSet/>
      <dgm:spPr/>
      <dgm:t>
        <a:bodyPr/>
        <a:lstStyle/>
        <a:p>
          <a:endParaRPr lang="cs-CZ"/>
        </a:p>
      </dgm:t>
    </dgm:pt>
    <dgm:pt modelId="{0A10441C-0CC7-4B40-B0AB-DA4F5CBB1C62}" type="sibTrans" cxnId="{3960463A-FF49-4A28-9268-1F8CCD36631E}">
      <dgm:prSet/>
      <dgm:spPr/>
      <dgm:t>
        <a:bodyPr/>
        <a:lstStyle/>
        <a:p>
          <a:endParaRPr lang="cs-CZ"/>
        </a:p>
      </dgm:t>
    </dgm:pt>
    <dgm:pt modelId="{79D0A58E-95EA-472D-AEC1-8D03091606FE}">
      <dgm:prSet phldrT="[Text]" custT="1"/>
      <dgm:spPr/>
      <dgm:t>
        <a:bodyPr/>
        <a:lstStyle/>
        <a:p>
          <a:r>
            <a:rPr lang="cs-CZ" sz="2400" dirty="0" smtClean="0"/>
            <a:t>horizontální</a:t>
          </a:r>
          <a:endParaRPr lang="cs-CZ" sz="2400" dirty="0"/>
        </a:p>
      </dgm:t>
    </dgm:pt>
    <dgm:pt modelId="{23AFDA12-195B-42A0-8F4F-07F0CBFCD02E}" type="parTrans" cxnId="{53BCC0D1-35EF-47CC-BC5F-4D4FA8014EBD}">
      <dgm:prSet/>
      <dgm:spPr/>
      <dgm:t>
        <a:bodyPr/>
        <a:lstStyle/>
        <a:p>
          <a:endParaRPr lang="cs-CZ"/>
        </a:p>
      </dgm:t>
    </dgm:pt>
    <dgm:pt modelId="{E1B6A96B-E685-4154-AD4E-DC8287F9172C}" type="sibTrans" cxnId="{53BCC0D1-35EF-47CC-BC5F-4D4FA8014EBD}">
      <dgm:prSet/>
      <dgm:spPr/>
      <dgm:t>
        <a:bodyPr/>
        <a:lstStyle/>
        <a:p>
          <a:endParaRPr lang="cs-CZ"/>
        </a:p>
      </dgm:t>
    </dgm:pt>
    <dgm:pt modelId="{65C8B5AF-3E9D-49DC-AE53-A6CA8A1A73F7}">
      <dgm:prSet phldrT="[Text]" custT="1"/>
      <dgm:spPr/>
      <dgm:t>
        <a:bodyPr/>
        <a:lstStyle/>
        <a:p>
          <a:r>
            <a:rPr lang="cs-CZ" sz="2400" dirty="0" smtClean="0">
              <a:latin typeface="Arial" pitchFamily="34" charset="0"/>
              <a:cs typeface="Arial" pitchFamily="34" charset="0"/>
            </a:rPr>
            <a:t>Podle generace</a:t>
          </a:r>
          <a:endParaRPr lang="cs-CZ" sz="2400" dirty="0"/>
        </a:p>
      </dgm:t>
    </dgm:pt>
    <dgm:pt modelId="{ABABC29E-5829-4D2B-B9CE-1426D522A26B}" type="parTrans" cxnId="{D1087CAD-207F-417F-9229-777487C1E25C}">
      <dgm:prSet/>
      <dgm:spPr/>
      <dgm:t>
        <a:bodyPr/>
        <a:lstStyle/>
        <a:p>
          <a:endParaRPr lang="cs-CZ"/>
        </a:p>
      </dgm:t>
    </dgm:pt>
    <dgm:pt modelId="{63365406-B955-4FF7-A37B-AFA4C69B0F32}" type="sibTrans" cxnId="{D1087CAD-207F-417F-9229-777487C1E25C}">
      <dgm:prSet/>
      <dgm:spPr/>
      <dgm:t>
        <a:bodyPr/>
        <a:lstStyle/>
        <a:p>
          <a:endParaRPr lang="cs-CZ"/>
        </a:p>
      </dgm:t>
    </dgm:pt>
    <dgm:pt modelId="{C602CB47-0C4F-4857-9B17-31CDA2A7AE04}">
      <dgm:prSet phldrT="[Text]" custT="1"/>
      <dgm:spPr/>
      <dgm:t>
        <a:bodyPr/>
        <a:lstStyle/>
        <a:p>
          <a:r>
            <a:rPr lang="cs-CZ" sz="2400" dirty="0" smtClean="0"/>
            <a:t>intragenerační</a:t>
          </a:r>
          <a:endParaRPr lang="cs-CZ" sz="2400" dirty="0"/>
        </a:p>
      </dgm:t>
    </dgm:pt>
    <dgm:pt modelId="{A5E2DB9B-4742-4854-AFAD-377B36F670BF}" type="parTrans" cxnId="{1BD0C225-0910-4D5F-8AE3-8823977A70A3}">
      <dgm:prSet/>
      <dgm:spPr/>
      <dgm:t>
        <a:bodyPr/>
        <a:lstStyle/>
        <a:p>
          <a:endParaRPr lang="cs-CZ"/>
        </a:p>
      </dgm:t>
    </dgm:pt>
    <dgm:pt modelId="{AA2261AC-451A-422D-8C6B-D0F76E24152F}" type="sibTrans" cxnId="{1BD0C225-0910-4D5F-8AE3-8823977A70A3}">
      <dgm:prSet/>
      <dgm:spPr/>
      <dgm:t>
        <a:bodyPr/>
        <a:lstStyle/>
        <a:p>
          <a:endParaRPr lang="cs-CZ"/>
        </a:p>
      </dgm:t>
    </dgm:pt>
    <dgm:pt modelId="{1717DF67-9973-4682-BFEF-D3EA861D7084}">
      <dgm:prSet phldrT="[Text]" custT="1"/>
      <dgm:spPr/>
      <dgm:t>
        <a:bodyPr/>
        <a:lstStyle/>
        <a:p>
          <a:r>
            <a:rPr lang="cs-CZ" sz="2400" dirty="0" smtClean="0"/>
            <a:t>intergenerační</a:t>
          </a:r>
          <a:endParaRPr lang="cs-CZ" sz="2400" dirty="0"/>
        </a:p>
      </dgm:t>
    </dgm:pt>
    <dgm:pt modelId="{69D48FC1-024F-4033-9163-B8AEE7346E88}" type="parTrans" cxnId="{91EE7B10-1398-4014-B8BC-DDA547325A55}">
      <dgm:prSet/>
      <dgm:spPr/>
      <dgm:t>
        <a:bodyPr/>
        <a:lstStyle/>
        <a:p>
          <a:endParaRPr lang="cs-CZ"/>
        </a:p>
      </dgm:t>
    </dgm:pt>
    <dgm:pt modelId="{10EBA377-95FB-407D-A4DB-E44F41884AF9}" type="sibTrans" cxnId="{91EE7B10-1398-4014-B8BC-DDA547325A55}">
      <dgm:prSet/>
      <dgm:spPr/>
      <dgm:t>
        <a:bodyPr/>
        <a:lstStyle/>
        <a:p>
          <a:endParaRPr lang="cs-CZ"/>
        </a:p>
      </dgm:t>
    </dgm:pt>
    <dgm:pt modelId="{73C63DC7-094F-417A-8B3E-84B525238EAB}" type="pres">
      <dgm:prSet presAssocID="{8ACA0E7D-3CB4-4C33-A5C3-09C3659290D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A5C532E-5457-4CFE-BA28-9014C63EB717}" type="pres">
      <dgm:prSet presAssocID="{D90E5EBE-1AED-4D60-956C-DF78C5C90B6B}" presName="linNode" presStyleCnt="0"/>
      <dgm:spPr/>
    </dgm:pt>
    <dgm:pt modelId="{E7C46EE0-6E4A-41A2-9EAB-969EB7A5567C}" type="pres">
      <dgm:prSet presAssocID="{D90E5EBE-1AED-4D60-956C-DF78C5C90B6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15F16C-2D1F-4EA9-986C-0466F3AAC7C8}" type="pres">
      <dgm:prSet presAssocID="{D90E5EBE-1AED-4D60-956C-DF78C5C90B6B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0A8F13-6E8E-4648-B4B6-0A14E89CFBA8}" type="pres">
      <dgm:prSet presAssocID="{CB92575C-9E2E-483E-A2BA-B928031E308E}" presName="sp" presStyleCnt="0"/>
      <dgm:spPr/>
    </dgm:pt>
    <dgm:pt modelId="{20C9DBC2-09F4-4D4A-8CBE-A923B52C45D8}" type="pres">
      <dgm:prSet presAssocID="{65C8B5AF-3E9D-49DC-AE53-A6CA8A1A73F7}" presName="linNode" presStyleCnt="0"/>
      <dgm:spPr/>
    </dgm:pt>
    <dgm:pt modelId="{053831C2-288A-4CDA-9846-6CB45BFB4C7C}" type="pres">
      <dgm:prSet presAssocID="{65C8B5AF-3E9D-49DC-AE53-A6CA8A1A73F7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F390A1-BA12-420B-84B0-38AE43F8B2CC}" type="pres">
      <dgm:prSet presAssocID="{65C8B5AF-3E9D-49DC-AE53-A6CA8A1A73F7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6AB5C6F-E5FB-4A4C-9ACA-EEE7BB60D775}" type="presOf" srcId="{0F0F802E-9EC8-4710-AFF7-0F8D564B2F9B}" destId="{5F15F16C-2D1F-4EA9-986C-0466F3AAC7C8}" srcOrd="0" destOrd="0" presId="urn:microsoft.com/office/officeart/2005/8/layout/vList5"/>
    <dgm:cxn modelId="{3960463A-FF49-4A28-9268-1F8CCD36631E}" srcId="{D90E5EBE-1AED-4D60-956C-DF78C5C90B6B}" destId="{0F0F802E-9EC8-4710-AFF7-0F8D564B2F9B}" srcOrd="0" destOrd="0" parTransId="{EA877D98-A1DC-496D-A067-8F30882B1025}" sibTransId="{0A10441C-0CC7-4B40-B0AB-DA4F5CBB1C62}"/>
    <dgm:cxn modelId="{7ECF9116-6F1D-45DD-945F-E3A0AAC6DF66}" type="presOf" srcId="{C602CB47-0C4F-4857-9B17-31CDA2A7AE04}" destId="{59F390A1-BA12-420B-84B0-38AE43F8B2CC}" srcOrd="0" destOrd="0" presId="urn:microsoft.com/office/officeart/2005/8/layout/vList5"/>
    <dgm:cxn modelId="{C5A58744-2D92-4FCB-9082-000F3BD79914}" type="presOf" srcId="{1717DF67-9973-4682-BFEF-D3EA861D7084}" destId="{59F390A1-BA12-420B-84B0-38AE43F8B2CC}" srcOrd="0" destOrd="1" presId="urn:microsoft.com/office/officeart/2005/8/layout/vList5"/>
    <dgm:cxn modelId="{40D009F5-BECC-4016-A331-444B6C292B3A}" type="presOf" srcId="{D90E5EBE-1AED-4D60-956C-DF78C5C90B6B}" destId="{E7C46EE0-6E4A-41A2-9EAB-969EB7A5567C}" srcOrd="0" destOrd="0" presId="urn:microsoft.com/office/officeart/2005/8/layout/vList5"/>
    <dgm:cxn modelId="{FBBC417F-C933-4EF8-B8F2-0E8AD26313BB}" type="presOf" srcId="{65C8B5AF-3E9D-49DC-AE53-A6CA8A1A73F7}" destId="{053831C2-288A-4CDA-9846-6CB45BFB4C7C}" srcOrd="0" destOrd="0" presId="urn:microsoft.com/office/officeart/2005/8/layout/vList5"/>
    <dgm:cxn modelId="{53BCC0D1-35EF-47CC-BC5F-4D4FA8014EBD}" srcId="{D90E5EBE-1AED-4D60-956C-DF78C5C90B6B}" destId="{79D0A58E-95EA-472D-AEC1-8D03091606FE}" srcOrd="1" destOrd="0" parTransId="{23AFDA12-195B-42A0-8F4F-07F0CBFCD02E}" sibTransId="{E1B6A96B-E685-4154-AD4E-DC8287F9172C}"/>
    <dgm:cxn modelId="{3796F52C-28E0-46C8-8078-2A4B4DAD5673}" srcId="{8ACA0E7D-3CB4-4C33-A5C3-09C3659290D7}" destId="{D90E5EBE-1AED-4D60-956C-DF78C5C90B6B}" srcOrd="0" destOrd="0" parTransId="{ED770A4E-0420-4A70-A74C-83DAB0F926C5}" sibTransId="{CB92575C-9E2E-483E-A2BA-B928031E308E}"/>
    <dgm:cxn modelId="{91EE7B10-1398-4014-B8BC-DDA547325A55}" srcId="{65C8B5AF-3E9D-49DC-AE53-A6CA8A1A73F7}" destId="{1717DF67-9973-4682-BFEF-D3EA861D7084}" srcOrd="1" destOrd="0" parTransId="{69D48FC1-024F-4033-9163-B8AEE7346E88}" sibTransId="{10EBA377-95FB-407D-A4DB-E44F41884AF9}"/>
    <dgm:cxn modelId="{D1087CAD-207F-417F-9229-777487C1E25C}" srcId="{8ACA0E7D-3CB4-4C33-A5C3-09C3659290D7}" destId="{65C8B5AF-3E9D-49DC-AE53-A6CA8A1A73F7}" srcOrd="1" destOrd="0" parTransId="{ABABC29E-5829-4D2B-B9CE-1426D522A26B}" sibTransId="{63365406-B955-4FF7-A37B-AFA4C69B0F32}"/>
    <dgm:cxn modelId="{27D68B09-C1BA-4E5C-A278-2B8DF22F821A}" type="presOf" srcId="{8ACA0E7D-3CB4-4C33-A5C3-09C3659290D7}" destId="{73C63DC7-094F-417A-8B3E-84B525238EAB}" srcOrd="0" destOrd="0" presId="urn:microsoft.com/office/officeart/2005/8/layout/vList5"/>
    <dgm:cxn modelId="{169C640A-01C8-4220-BCB2-E3B411591CED}" type="presOf" srcId="{79D0A58E-95EA-472D-AEC1-8D03091606FE}" destId="{5F15F16C-2D1F-4EA9-986C-0466F3AAC7C8}" srcOrd="0" destOrd="1" presId="urn:microsoft.com/office/officeart/2005/8/layout/vList5"/>
    <dgm:cxn modelId="{1BD0C225-0910-4D5F-8AE3-8823977A70A3}" srcId="{65C8B5AF-3E9D-49DC-AE53-A6CA8A1A73F7}" destId="{C602CB47-0C4F-4857-9B17-31CDA2A7AE04}" srcOrd="0" destOrd="0" parTransId="{A5E2DB9B-4742-4854-AFAD-377B36F670BF}" sibTransId="{AA2261AC-451A-422D-8C6B-D0F76E24152F}"/>
    <dgm:cxn modelId="{3B2EF424-391C-4E55-895A-6430A207E0BF}" type="presParOf" srcId="{73C63DC7-094F-417A-8B3E-84B525238EAB}" destId="{DA5C532E-5457-4CFE-BA28-9014C63EB717}" srcOrd="0" destOrd="0" presId="urn:microsoft.com/office/officeart/2005/8/layout/vList5"/>
    <dgm:cxn modelId="{8891F5A3-02C7-464A-A5CF-7489112A95E0}" type="presParOf" srcId="{DA5C532E-5457-4CFE-BA28-9014C63EB717}" destId="{E7C46EE0-6E4A-41A2-9EAB-969EB7A5567C}" srcOrd="0" destOrd="0" presId="urn:microsoft.com/office/officeart/2005/8/layout/vList5"/>
    <dgm:cxn modelId="{58672F15-2149-4333-9548-7D17BC1CDE95}" type="presParOf" srcId="{DA5C532E-5457-4CFE-BA28-9014C63EB717}" destId="{5F15F16C-2D1F-4EA9-986C-0466F3AAC7C8}" srcOrd="1" destOrd="0" presId="urn:microsoft.com/office/officeart/2005/8/layout/vList5"/>
    <dgm:cxn modelId="{6E57408A-5BDD-4728-A8B6-AAFD422F000F}" type="presParOf" srcId="{73C63DC7-094F-417A-8B3E-84B525238EAB}" destId="{D50A8F13-6E8E-4648-B4B6-0A14E89CFBA8}" srcOrd="1" destOrd="0" presId="urn:microsoft.com/office/officeart/2005/8/layout/vList5"/>
    <dgm:cxn modelId="{B3519951-E674-43B1-B74A-95B840B0AEC1}" type="presParOf" srcId="{73C63DC7-094F-417A-8B3E-84B525238EAB}" destId="{20C9DBC2-09F4-4D4A-8CBE-A923B52C45D8}" srcOrd="2" destOrd="0" presId="urn:microsoft.com/office/officeart/2005/8/layout/vList5"/>
    <dgm:cxn modelId="{84D93E6F-360A-4DD3-8474-60CB473443AE}" type="presParOf" srcId="{20C9DBC2-09F4-4D4A-8CBE-A923B52C45D8}" destId="{053831C2-288A-4CDA-9846-6CB45BFB4C7C}" srcOrd="0" destOrd="0" presId="urn:microsoft.com/office/officeart/2005/8/layout/vList5"/>
    <dgm:cxn modelId="{863337EA-175A-4A40-B888-02FA7FC931D9}" type="presParOf" srcId="{20C9DBC2-09F4-4D4A-8CBE-A923B52C45D8}" destId="{59F390A1-BA12-420B-84B0-38AE43F8B2C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7E4EDC3-DBB3-4CF2-B0C3-39C8305D339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F1BA8AB-034A-4351-AD90-7F26A8FF54DB}">
      <dgm:prSet phldrT="[Text]" custT="1"/>
      <dgm:spPr/>
      <dgm:t>
        <a:bodyPr/>
        <a:lstStyle/>
        <a:p>
          <a:r>
            <a:rPr lang="cs-CZ" sz="2400" dirty="0" smtClean="0"/>
            <a:t>Bráhmani</a:t>
          </a:r>
          <a:endParaRPr lang="cs-CZ" sz="2400" dirty="0"/>
        </a:p>
      </dgm:t>
    </dgm:pt>
    <dgm:pt modelId="{4BC62A61-8AB7-4E60-8F00-C09693DC3961}" type="parTrans" cxnId="{89D20949-F2AA-4E0B-B62B-CF1853EB3B66}">
      <dgm:prSet/>
      <dgm:spPr/>
      <dgm:t>
        <a:bodyPr/>
        <a:lstStyle/>
        <a:p>
          <a:endParaRPr lang="cs-CZ"/>
        </a:p>
      </dgm:t>
    </dgm:pt>
    <dgm:pt modelId="{461451DC-4EAD-476B-8AA8-471427C56689}" type="sibTrans" cxnId="{89D20949-F2AA-4E0B-B62B-CF1853EB3B66}">
      <dgm:prSet/>
      <dgm:spPr/>
      <dgm:t>
        <a:bodyPr/>
        <a:lstStyle/>
        <a:p>
          <a:endParaRPr lang="cs-CZ"/>
        </a:p>
      </dgm:t>
    </dgm:pt>
    <dgm:pt modelId="{E980E844-BCA2-4D90-9CBE-ABFDB6485531}">
      <dgm:prSet phldrT="[Text]" custT="1"/>
      <dgm:spPr/>
      <dgm:t>
        <a:bodyPr/>
        <a:lstStyle/>
        <a:p>
          <a:r>
            <a:rPr lang="cs-CZ" sz="2000" dirty="0" smtClean="0"/>
            <a:t>kněží</a:t>
          </a:r>
          <a:endParaRPr lang="cs-CZ" sz="2000" dirty="0"/>
        </a:p>
      </dgm:t>
    </dgm:pt>
    <dgm:pt modelId="{3C05A431-FC82-4B23-B0AA-1FF4FA6E7E75}" type="parTrans" cxnId="{C873CB5B-0106-4A7C-A4A5-89C1C9F765C8}">
      <dgm:prSet/>
      <dgm:spPr/>
      <dgm:t>
        <a:bodyPr/>
        <a:lstStyle/>
        <a:p>
          <a:endParaRPr lang="cs-CZ"/>
        </a:p>
      </dgm:t>
    </dgm:pt>
    <dgm:pt modelId="{F4553CD7-004A-43A1-9FA2-B3F4DE8A343C}" type="sibTrans" cxnId="{C873CB5B-0106-4A7C-A4A5-89C1C9F765C8}">
      <dgm:prSet/>
      <dgm:spPr/>
      <dgm:t>
        <a:bodyPr/>
        <a:lstStyle/>
        <a:p>
          <a:endParaRPr lang="cs-CZ"/>
        </a:p>
      </dgm:t>
    </dgm:pt>
    <dgm:pt modelId="{7CEFF4CB-1258-442A-944E-B27D12CA465D}">
      <dgm:prSet phldrT="[Text]" custT="1"/>
      <dgm:spPr/>
      <dgm:t>
        <a:bodyPr/>
        <a:lstStyle/>
        <a:p>
          <a:r>
            <a:rPr lang="cs-CZ" sz="2400" dirty="0" smtClean="0">
              <a:latin typeface="Times New Roman" pitchFamily="18" charset="0"/>
              <a:cs typeface="Times New Roman" pitchFamily="18" charset="0"/>
            </a:rPr>
            <a:t>Kšatrijové </a:t>
          </a:r>
          <a:endParaRPr lang="cs-CZ" sz="2400" dirty="0"/>
        </a:p>
      </dgm:t>
    </dgm:pt>
    <dgm:pt modelId="{BD78D513-9ED3-4CE7-A4E7-36319CA44A4A}" type="parTrans" cxnId="{50D1D371-FF8C-4FCB-B4CA-EFDEA2CD3C54}">
      <dgm:prSet/>
      <dgm:spPr/>
      <dgm:t>
        <a:bodyPr/>
        <a:lstStyle/>
        <a:p>
          <a:endParaRPr lang="cs-CZ"/>
        </a:p>
      </dgm:t>
    </dgm:pt>
    <dgm:pt modelId="{31A74AF4-4654-4F69-91CA-77EA4A56319E}" type="sibTrans" cxnId="{50D1D371-FF8C-4FCB-B4CA-EFDEA2CD3C54}">
      <dgm:prSet/>
      <dgm:spPr/>
      <dgm:t>
        <a:bodyPr/>
        <a:lstStyle/>
        <a:p>
          <a:endParaRPr lang="cs-CZ"/>
        </a:p>
      </dgm:t>
    </dgm:pt>
    <dgm:pt modelId="{4220DE96-CC00-4B97-8B1E-4D34B30AD7C6}">
      <dgm:prSet phldrT="[Text]" custT="1"/>
      <dgm:spPr/>
      <dgm:t>
        <a:bodyPr/>
        <a:lstStyle/>
        <a:p>
          <a:r>
            <a:rPr lang="cs-CZ" sz="2000" dirty="0" smtClean="0"/>
            <a:t>válečníci</a:t>
          </a:r>
          <a:endParaRPr lang="cs-CZ" sz="2000" dirty="0"/>
        </a:p>
      </dgm:t>
    </dgm:pt>
    <dgm:pt modelId="{C5F6E2D8-17C4-4278-94C0-38C978992FF0}" type="parTrans" cxnId="{C0D35E08-2334-4C30-BF34-31C2D4CE720E}">
      <dgm:prSet/>
      <dgm:spPr/>
      <dgm:t>
        <a:bodyPr/>
        <a:lstStyle/>
        <a:p>
          <a:endParaRPr lang="cs-CZ"/>
        </a:p>
      </dgm:t>
    </dgm:pt>
    <dgm:pt modelId="{A1529D42-E6D9-464A-AEE7-0EB41B557ACB}" type="sibTrans" cxnId="{C0D35E08-2334-4C30-BF34-31C2D4CE720E}">
      <dgm:prSet/>
      <dgm:spPr/>
      <dgm:t>
        <a:bodyPr/>
        <a:lstStyle/>
        <a:p>
          <a:endParaRPr lang="cs-CZ"/>
        </a:p>
      </dgm:t>
    </dgm:pt>
    <dgm:pt modelId="{52A6A614-C0EA-4EEA-9865-F63155AD1ABF}">
      <dgm:prSet phldrT="[Text]" custT="1"/>
      <dgm:spPr/>
      <dgm:t>
        <a:bodyPr/>
        <a:lstStyle/>
        <a:p>
          <a:r>
            <a:rPr lang="cs-CZ" sz="2000" dirty="0" smtClean="0"/>
            <a:t>politici</a:t>
          </a:r>
          <a:endParaRPr lang="cs-CZ" sz="2000" dirty="0"/>
        </a:p>
      </dgm:t>
    </dgm:pt>
    <dgm:pt modelId="{EFCCC8EA-E47C-4B04-91EC-095DBAA9D7F3}" type="parTrans" cxnId="{F41BEC22-7742-48AC-86CD-76D732FC5975}">
      <dgm:prSet/>
      <dgm:spPr/>
      <dgm:t>
        <a:bodyPr/>
        <a:lstStyle/>
        <a:p>
          <a:endParaRPr lang="cs-CZ"/>
        </a:p>
      </dgm:t>
    </dgm:pt>
    <dgm:pt modelId="{B3260A88-1007-4C42-ADB6-A915E0F70B8E}" type="sibTrans" cxnId="{F41BEC22-7742-48AC-86CD-76D732FC5975}">
      <dgm:prSet/>
      <dgm:spPr/>
      <dgm:t>
        <a:bodyPr/>
        <a:lstStyle/>
        <a:p>
          <a:endParaRPr lang="cs-CZ"/>
        </a:p>
      </dgm:t>
    </dgm:pt>
    <dgm:pt modelId="{F616EB1D-D185-48A7-9113-389B86E52CB8}">
      <dgm:prSet phldrT="[Text]" custT="1"/>
      <dgm:spPr/>
      <dgm:t>
        <a:bodyPr/>
        <a:lstStyle/>
        <a:p>
          <a:r>
            <a:rPr lang="cs-CZ" sz="2400" dirty="0" smtClean="0"/>
            <a:t>Vajšiové</a:t>
          </a:r>
          <a:endParaRPr lang="cs-CZ" sz="2400" dirty="0"/>
        </a:p>
      </dgm:t>
    </dgm:pt>
    <dgm:pt modelId="{76254659-E8C3-4C30-B446-E180D1397652}" type="parTrans" cxnId="{F0CD5530-E137-4C19-8C33-7D9784E47129}">
      <dgm:prSet/>
      <dgm:spPr/>
      <dgm:t>
        <a:bodyPr/>
        <a:lstStyle/>
        <a:p>
          <a:endParaRPr lang="cs-CZ"/>
        </a:p>
      </dgm:t>
    </dgm:pt>
    <dgm:pt modelId="{037A90F6-084E-4C33-AD8B-D7846DF2C714}" type="sibTrans" cxnId="{F0CD5530-E137-4C19-8C33-7D9784E47129}">
      <dgm:prSet/>
      <dgm:spPr/>
      <dgm:t>
        <a:bodyPr/>
        <a:lstStyle/>
        <a:p>
          <a:endParaRPr lang="cs-CZ"/>
        </a:p>
      </dgm:t>
    </dgm:pt>
    <dgm:pt modelId="{A38F4439-2E98-4FE6-BEBC-561B306DC2AD}">
      <dgm:prSet phldrT="[Text]" custT="1"/>
      <dgm:spPr/>
      <dgm:t>
        <a:bodyPr/>
        <a:lstStyle/>
        <a:p>
          <a:r>
            <a:rPr lang="cs-CZ" sz="2000" dirty="0" smtClean="0"/>
            <a:t>obchodníci</a:t>
          </a:r>
          <a:endParaRPr lang="cs-CZ" sz="2000" dirty="0"/>
        </a:p>
      </dgm:t>
    </dgm:pt>
    <dgm:pt modelId="{27AE7303-15DF-4196-96D8-E01589B98BF9}" type="parTrans" cxnId="{E6CF0ACB-D1E4-4CA7-8CD2-C4E52F126DF7}">
      <dgm:prSet/>
      <dgm:spPr/>
      <dgm:t>
        <a:bodyPr/>
        <a:lstStyle/>
        <a:p>
          <a:endParaRPr lang="cs-CZ"/>
        </a:p>
      </dgm:t>
    </dgm:pt>
    <dgm:pt modelId="{56644AEC-BF85-4D71-89E1-B5CB0FC144F7}" type="sibTrans" cxnId="{E6CF0ACB-D1E4-4CA7-8CD2-C4E52F126DF7}">
      <dgm:prSet/>
      <dgm:spPr/>
      <dgm:t>
        <a:bodyPr/>
        <a:lstStyle/>
        <a:p>
          <a:endParaRPr lang="cs-CZ"/>
        </a:p>
      </dgm:t>
    </dgm:pt>
    <dgm:pt modelId="{5A4CF55E-9A34-4A64-AD3E-DBDEBF728318}">
      <dgm:prSet phldrT="[Text]" custT="1"/>
      <dgm:spPr/>
      <dgm:t>
        <a:bodyPr/>
        <a:lstStyle/>
        <a:p>
          <a:r>
            <a:rPr lang="cs-CZ" sz="2000" dirty="0" smtClean="0"/>
            <a:t>řemeslníci</a:t>
          </a:r>
          <a:endParaRPr lang="cs-CZ" sz="2000" dirty="0"/>
        </a:p>
      </dgm:t>
    </dgm:pt>
    <dgm:pt modelId="{6A04F1F9-B33E-43BE-930C-B59E97D8C0C8}" type="parTrans" cxnId="{06A29D6A-4610-4849-B6E0-2F75AC56D09E}">
      <dgm:prSet/>
      <dgm:spPr/>
      <dgm:t>
        <a:bodyPr/>
        <a:lstStyle/>
        <a:p>
          <a:endParaRPr lang="cs-CZ"/>
        </a:p>
      </dgm:t>
    </dgm:pt>
    <dgm:pt modelId="{1CD29B15-135B-4F24-8AA0-C04E18A6412B}" type="sibTrans" cxnId="{06A29D6A-4610-4849-B6E0-2F75AC56D09E}">
      <dgm:prSet/>
      <dgm:spPr/>
      <dgm:t>
        <a:bodyPr/>
        <a:lstStyle/>
        <a:p>
          <a:endParaRPr lang="cs-CZ"/>
        </a:p>
      </dgm:t>
    </dgm:pt>
    <dgm:pt modelId="{6EEB0516-5FF0-4B34-9DE1-B114B3CD5FCF}">
      <dgm:prSet custT="1"/>
      <dgm:spPr/>
      <dgm:t>
        <a:bodyPr/>
        <a:lstStyle/>
        <a:p>
          <a:r>
            <a:rPr lang="cs-CZ" sz="2000" dirty="0" smtClean="0"/>
            <a:t>služebníci</a:t>
          </a:r>
          <a:endParaRPr lang="cs-CZ" sz="2000" dirty="0"/>
        </a:p>
      </dgm:t>
    </dgm:pt>
    <dgm:pt modelId="{8C05FDC1-01B0-4F1C-9B24-775C5FBDA78D}" type="parTrans" cxnId="{B1C1AE5B-D7C8-4F7B-9BB4-AE8DF295651E}">
      <dgm:prSet/>
      <dgm:spPr/>
      <dgm:t>
        <a:bodyPr/>
        <a:lstStyle/>
        <a:p>
          <a:endParaRPr lang="cs-CZ"/>
        </a:p>
      </dgm:t>
    </dgm:pt>
    <dgm:pt modelId="{8438FD3B-FF0F-4E1A-BF78-D8CD39A760FD}" type="sibTrans" cxnId="{B1C1AE5B-D7C8-4F7B-9BB4-AE8DF295651E}">
      <dgm:prSet/>
      <dgm:spPr/>
      <dgm:t>
        <a:bodyPr/>
        <a:lstStyle/>
        <a:p>
          <a:endParaRPr lang="cs-CZ"/>
        </a:p>
      </dgm:t>
    </dgm:pt>
    <dgm:pt modelId="{862FCF13-2DD9-47AA-85DB-E2E5BB66DCF0}">
      <dgm:prSet custT="1"/>
      <dgm:spPr/>
      <dgm:t>
        <a:bodyPr/>
        <a:lstStyle/>
        <a:p>
          <a:r>
            <a:rPr lang="cs-CZ" sz="2400" dirty="0" smtClean="0"/>
            <a:t>Šudrové</a:t>
          </a:r>
          <a:endParaRPr lang="cs-CZ" sz="2400" dirty="0"/>
        </a:p>
      </dgm:t>
    </dgm:pt>
    <dgm:pt modelId="{B7DE9644-0F2E-4A4A-A0BC-E7F596768CFA}" type="parTrans" cxnId="{3295C87D-B9A0-431A-805E-3E2BD5A574AB}">
      <dgm:prSet/>
      <dgm:spPr/>
      <dgm:t>
        <a:bodyPr/>
        <a:lstStyle/>
        <a:p>
          <a:endParaRPr lang="cs-CZ"/>
        </a:p>
      </dgm:t>
    </dgm:pt>
    <dgm:pt modelId="{0F71E61D-95EB-48BF-B89B-D72F28F779F7}" type="sibTrans" cxnId="{3295C87D-B9A0-431A-805E-3E2BD5A574AB}">
      <dgm:prSet/>
      <dgm:spPr/>
      <dgm:t>
        <a:bodyPr/>
        <a:lstStyle/>
        <a:p>
          <a:endParaRPr lang="cs-CZ"/>
        </a:p>
      </dgm:t>
    </dgm:pt>
    <dgm:pt modelId="{3E3BA578-6163-40FD-BBA0-81DBC81C61EE}">
      <dgm:prSet phldrT="[Text]" custT="1"/>
      <dgm:spPr/>
      <dgm:t>
        <a:bodyPr/>
        <a:lstStyle/>
        <a:p>
          <a:r>
            <a:rPr lang="cs-CZ" sz="2000" dirty="0" smtClean="0"/>
            <a:t>zemědělci</a:t>
          </a:r>
          <a:endParaRPr lang="cs-CZ" sz="2000" dirty="0"/>
        </a:p>
      </dgm:t>
    </dgm:pt>
    <dgm:pt modelId="{794D44F2-29F5-4164-893B-2322071CFE8F}" type="parTrans" cxnId="{46DA0EFD-1CFA-4457-B44A-E5376927F4BE}">
      <dgm:prSet/>
      <dgm:spPr/>
      <dgm:t>
        <a:bodyPr/>
        <a:lstStyle/>
        <a:p>
          <a:endParaRPr lang="cs-CZ"/>
        </a:p>
      </dgm:t>
    </dgm:pt>
    <dgm:pt modelId="{363CF67D-EEFF-456E-BB54-6C1BA5E9BED1}" type="sibTrans" cxnId="{46DA0EFD-1CFA-4457-B44A-E5376927F4BE}">
      <dgm:prSet/>
      <dgm:spPr/>
      <dgm:t>
        <a:bodyPr/>
        <a:lstStyle/>
        <a:p>
          <a:endParaRPr lang="cs-CZ"/>
        </a:p>
      </dgm:t>
    </dgm:pt>
    <dgm:pt modelId="{80F4F4AD-6254-4DD5-BB26-E02C04664057}">
      <dgm:prSet phldrT="[Text]" custT="1"/>
      <dgm:spPr/>
      <dgm:t>
        <a:bodyPr/>
        <a:lstStyle/>
        <a:p>
          <a:r>
            <a:rPr lang="cs-CZ" sz="2000" dirty="0" smtClean="0"/>
            <a:t>státní správa</a:t>
          </a:r>
          <a:endParaRPr lang="cs-CZ" sz="2000" dirty="0"/>
        </a:p>
      </dgm:t>
    </dgm:pt>
    <dgm:pt modelId="{B4D507E3-AC67-40DB-9602-1ACCDEE30873}" type="parTrans" cxnId="{70A7701E-55A1-4866-AF33-FC85642003CF}">
      <dgm:prSet/>
      <dgm:spPr/>
      <dgm:t>
        <a:bodyPr/>
        <a:lstStyle/>
        <a:p>
          <a:endParaRPr lang="cs-CZ"/>
        </a:p>
      </dgm:t>
    </dgm:pt>
    <dgm:pt modelId="{C1009AF4-2356-467B-A9F4-71E28C3E6ADA}" type="sibTrans" cxnId="{70A7701E-55A1-4866-AF33-FC85642003CF}">
      <dgm:prSet/>
      <dgm:spPr/>
      <dgm:t>
        <a:bodyPr/>
        <a:lstStyle/>
        <a:p>
          <a:endParaRPr lang="cs-CZ"/>
        </a:p>
      </dgm:t>
    </dgm:pt>
    <dgm:pt modelId="{E13B1405-28A6-44D9-A8B1-56A1F4BA5704}">
      <dgm:prSet custT="1"/>
      <dgm:spPr/>
      <dgm:t>
        <a:bodyPr/>
        <a:lstStyle/>
        <a:p>
          <a:r>
            <a:rPr lang="cs-CZ" sz="2000" dirty="0" smtClean="0"/>
            <a:t>bezzemci</a:t>
          </a:r>
          <a:endParaRPr lang="cs-CZ" sz="2000" dirty="0"/>
        </a:p>
      </dgm:t>
    </dgm:pt>
    <dgm:pt modelId="{C52DD4C4-8F3D-49E8-B08E-57AFA463C9EA}" type="parTrans" cxnId="{E12B6579-D5EB-4EDE-A374-699E9846E24C}">
      <dgm:prSet/>
      <dgm:spPr/>
      <dgm:t>
        <a:bodyPr/>
        <a:lstStyle/>
        <a:p>
          <a:endParaRPr lang="cs-CZ"/>
        </a:p>
      </dgm:t>
    </dgm:pt>
    <dgm:pt modelId="{0624289F-A99A-442A-A95F-24E824DF9A07}" type="sibTrans" cxnId="{E12B6579-D5EB-4EDE-A374-699E9846E24C}">
      <dgm:prSet/>
      <dgm:spPr/>
      <dgm:t>
        <a:bodyPr/>
        <a:lstStyle/>
        <a:p>
          <a:endParaRPr lang="cs-CZ"/>
        </a:p>
      </dgm:t>
    </dgm:pt>
    <dgm:pt modelId="{6848FA4D-30F3-488A-9DE1-BED8F849F0C2}">
      <dgm:prSet custT="1"/>
      <dgm:spPr/>
      <dgm:t>
        <a:bodyPr/>
        <a:lstStyle/>
        <a:p>
          <a:r>
            <a:rPr lang="cs-CZ" sz="2000" dirty="0" smtClean="0"/>
            <a:t>dělníci</a:t>
          </a:r>
          <a:endParaRPr lang="cs-CZ" sz="2000" dirty="0"/>
        </a:p>
      </dgm:t>
    </dgm:pt>
    <dgm:pt modelId="{52F6AC10-F233-4AB3-8C35-E7ECF4CE6C01}" type="parTrans" cxnId="{603D5A16-D030-4D9A-AC05-729096B5050E}">
      <dgm:prSet/>
      <dgm:spPr/>
      <dgm:t>
        <a:bodyPr/>
        <a:lstStyle/>
        <a:p>
          <a:endParaRPr lang="cs-CZ"/>
        </a:p>
      </dgm:t>
    </dgm:pt>
    <dgm:pt modelId="{A3CDAD3F-FC6B-41FD-9506-706AEF8CE143}" type="sibTrans" cxnId="{603D5A16-D030-4D9A-AC05-729096B5050E}">
      <dgm:prSet/>
      <dgm:spPr/>
      <dgm:t>
        <a:bodyPr/>
        <a:lstStyle/>
        <a:p>
          <a:endParaRPr lang="cs-CZ"/>
        </a:p>
      </dgm:t>
    </dgm:pt>
    <dgm:pt modelId="{30683E4C-7AE2-41B9-A585-FC40F6D1B27E}">
      <dgm:prSet custT="1"/>
      <dgm:spPr/>
      <dgm:t>
        <a:bodyPr/>
        <a:lstStyle/>
        <a:p>
          <a:r>
            <a:rPr lang="cs-CZ" sz="2400" dirty="0" smtClean="0"/>
            <a:t>Daliti</a:t>
          </a:r>
          <a:endParaRPr lang="cs-CZ" sz="2400" dirty="0"/>
        </a:p>
      </dgm:t>
    </dgm:pt>
    <dgm:pt modelId="{E20CB4FC-3398-49FF-B48F-6EFAE3132992}" type="parTrans" cxnId="{0EF12EB2-012A-45EB-B5A4-A31A2F3A75BF}">
      <dgm:prSet/>
      <dgm:spPr/>
      <dgm:t>
        <a:bodyPr/>
        <a:lstStyle/>
        <a:p>
          <a:endParaRPr lang="cs-CZ"/>
        </a:p>
      </dgm:t>
    </dgm:pt>
    <dgm:pt modelId="{09AB684D-86DA-45F6-BA3F-980AB7DD3E0A}" type="sibTrans" cxnId="{0EF12EB2-012A-45EB-B5A4-A31A2F3A75BF}">
      <dgm:prSet/>
      <dgm:spPr/>
      <dgm:t>
        <a:bodyPr/>
        <a:lstStyle/>
        <a:p>
          <a:endParaRPr lang="cs-CZ"/>
        </a:p>
      </dgm:t>
    </dgm:pt>
    <dgm:pt modelId="{35784CB3-42E7-4476-A241-70B3A78EA7C9}">
      <dgm:prSet custT="1"/>
      <dgm:spPr/>
      <dgm:t>
        <a:bodyPr/>
        <a:lstStyle/>
        <a:p>
          <a:r>
            <a:rPr lang="cs-CZ" sz="2000" dirty="0" smtClean="0"/>
            <a:t>nedotknutelní</a:t>
          </a:r>
          <a:endParaRPr lang="cs-CZ" sz="2000" dirty="0"/>
        </a:p>
      </dgm:t>
    </dgm:pt>
    <dgm:pt modelId="{FC375D24-45CD-4803-8DBC-39E9507A4673}" type="parTrans" cxnId="{EAA865CA-36FA-4F11-BE8B-7A3254BC5B12}">
      <dgm:prSet/>
      <dgm:spPr/>
      <dgm:t>
        <a:bodyPr/>
        <a:lstStyle/>
        <a:p>
          <a:endParaRPr lang="cs-CZ"/>
        </a:p>
      </dgm:t>
    </dgm:pt>
    <dgm:pt modelId="{06E83A52-7E91-4D8E-AACE-3B6DE573C35F}" type="sibTrans" cxnId="{EAA865CA-36FA-4F11-BE8B-7A3254BC5B12}">
      <dgm:prSet/>
      <dgm:spPr/>
      <dgm:t>
        <a:bodyPr/>
        <a:lstStyle/>
        <a:p>
          <a:endParaRPr lang="cs-CZ"/>
        </a:p>
      </dgm:t>
    </dgm:pt>
    <dgm:pt modelId="{52E49378-A460-4545-9854-40B57CD10709}" type="pres">
      <dgm:prSet presAssocID="{F7E4EDC3-DBB3-4CF2-B0C3-39C8305D339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B600D3A-B95B-4BAA-B9DF-C52C8EC5A970}" type="pres">
      <dgm:prSet presAssocID="{0F1BA8AB-034A-4351-AD90-7F26A8FF54DB}" presName="linNode" presStyleCnt="0"/>
      <dgm:spPr/>
    </dgm:pt>
    <dgm:pt modelId="{6367C425-167A-4CFB-93AD-5BF503108E36}" type="pres">
      <dgm:prSet presAssocID="{0F1BA8AB-034A-4351-AD90-7F26A8FF54DB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A2721E-D4EB-437F-9C31-917911ED87FE}" type="pres">
      <dgm:prSet presAssocID="{0F1BA8AB-034A-4351-AD90-7F26A8FF54DB}" presName="descendantText" presStyleLbl="alignAccFollowNode1" presStyleIdx="0" presStyleCnt="5" custLinFactNeighborX="0" custLinFactNeighborY="308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3CA99C-5A3A-49DF-A204-307726711A16}" type="pres">
      <dgm:prSet presAssocID="{461451DC-4EAD-476B-8AA8-471427C56689}" presName="sp" presStyleCnt="0"/>
      <dgm:spPr/>
    </dgm:pt>
    <dgm:pt modelId="{0DDC7443-091E-429F-8743-BBF2240F091B}" type="pres">
      <dgm:prSet presAssocID="{7CEFF4CB-1258-442A-944E-B27D12CA465D}" presName="linNode" presStyleCnt="0"/>
      <dgm:spPr/>
    </dgm:pt>
    <dgm:pt modelId="{20809CDE-4D87-4294-A6D9-D615C070F36C}" type="pres">
      <dgm:prSet presAssocID="{7CEFF4CB-1258-442A-944E-B27D12CA465D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D5439C-B84B-4EDA-A91C-9084BF6BB5E7}" type="pres">
      <dgm:prSet presAssocID="{7CEFF4CB-1258-442A-944E-B27D12CA465D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A11FC0-ED65-4651-BD97-FCB440B89010}" type="pres">
      <dgm:prSet presAssocID="{31A74AF4-4654-4F69-91CA-77EA4A56319E}" presName="sp" presStyleCnt="0"/>
      <dgm:spPr/>
    </dgm:pt>
    <dgm:pt modelId="{7446B49D-1A7A-4A12-9165-6D462C0B7481}" type="pres">
      <dgm:prSet presAssocID="{F616EB1D-D185-48A7-9113-389B86E52CB8}" presName="linNode" presStyleCnt="0"/>
      <dgm:spPr/>
    </dgm:pt>
    <dgm:pt modelId="{4003C9CF-F65A-48FC-8EF6-7947A920A7B8}" type="pres">
      <dgm:prSet presAssocID="{F616EB1D-D185-48A7-9113-389B86E52CB8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353D31-0D10-4BC7-98D4-42C02AEA0BFB}" type="pres">
      <dgm:prSet presAssocID="{F616EB1D-D185-48A7-9113-389B86E52CB8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4FB022-9EA3-4459-AA22-D119DABA72D0}" type="pres">
      <dgm:prSet presAssocID="{037A90F6-084E-4C33-AD8B-D7846DF2C714}" presName="sp" presStyleCnt="0"/>
      <dgm:spPr/>
    </dgm:pt>
    <dgm:pt modelId="{CA6D9457-8F04-4A48-B005-B61D15446DD8}" type="pres">
      <dgm:prSet presAssocID="{862FCF13-2DD9-47AA-85DB-E2E5BB66DCF0}" presName="linNode" presStyleCnt="0"/>
      <dgm:spPr/>
    </dgm:pt>
    <dgm:pt modelId="{AFAA390F-90C0-43DB-AAFC-0191DC5C5C04}" type="pres">
      <dgm:prSet presAssocID="{862FCF13-2DD9-47AA-85DB-E2E5BB66DCF0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8E0510-0987-4E74-9EC4-CCF492BA4BD5}" type="pres">
      <dgm:prSet presAssocID="{862FCF13-2DD9-47AA-85DB-E2E5BB66DCF0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142A5D-FAF2-4332-B885-1D92C74C58D1}" type="pres">
      <dgm:prSet presAssocID="{0F71E61D-95EB-48BF-B89B-D72F28F779F7}" presName="sp" presStyleCnt="0"/>
      <dgm:spPr/>
    </dgm:pt>
    <dgm:pt modelId="{B9128EBE-1337-476B-9317-D4FC99C4F432}" type="pres">
      <dgm:prSet presAssocID="{30683E4C-7AE2-41B9-A585-FC40F6D1B27E}" presName="linNode" presStyleCnt="0"/>
      <dgm:spPr/>
    </dgm:pt>
    <dgm:pt modelId="{3E25C5E9-7584-4290-91E4-6DFDCF104E4C}" type="pres">
      <dgm:prSet presAssocID="{30683E4C-7AE2-41B9-A585-FC40F6D1B27E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55CB43-F165-49B9-9C3C-43693146A48C}" type="pres">
      <dgm:prSet presAssocID="{30683E4C-7AE2-41B9-A585-FC40F6D1B27E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E78EE1A-CF9A-4473-A8EB-72A4072FEE15}" type="presOf" srcId="{35784CB3-42E7-4476-A241-70B3A78EA7C9}" destId="{3655CB43-F165-49B9-9C3C-43693146A48C}" srcOrd="0" destOrd="0" presId="urn:microsoft.com/office/officeart/2005/8/layout/vList5"/>
    <dgm:cxn modelId="{3295C87D-B9A0-431A-805E-3E2BD5A574AB}" srcId="{F7E4EDC3-DBB3-4CF2-B0C3-39C8305D3398}" destId="{862FCF13-2DD9-47AA-85DB-E2E5BB66DCF0}" srcOrd="3" destOrd="0" parTransId="{B7DE9644-0F2E-4A4A-A0BC-E7F596768CFA}" sibTransId="{0F71E61D-95EB-48BF-B89B-D72F28F779F7}"/>
    <dgm:cxn modelId="{EAA865CA-36FA-4F11-BE8B-7A3254BC5B12}" srcId="{30683E4C-7AE2-41B9-A585-FC40F6D1B27E}" destId="{35784CB3-42E7-4476-A241-70B3A78EA7C9}" srcOrd="0" destOrd="0" parTransId="{FC375D24-45CD-4803-8DBC-39E9507A4673}" sibTransId="{06E83A52-7E91-4D8E-AACE-3B6DE573C35F}"/>
    <dgm:cxn modelId="{89D20949-F2AA-4E0B-B62B-CF1853EB3B66}" srcId="{F7E4EDC3-DBB3-4CF2-B0C3-39C8305D3398}" destId="{0F1BA8AB-034A-4351-AD90-7F26A8FF54DB}" srcOrd="0" destOrd="0" parTransId="{4BC62A61-8AB7-4E60-8F00-C09693DC3961}" sibTransId="{461451DC-4EAD-476B-8AA8-471427C56689}"/>
    <dgm:cxn modelId="{06A29D6A-4610-4849-B6E0-2F75AC56D09E}" srcId="{F616EB1D-D185-48A7-9113-389B86E52CB8}" destId="{5A4CF55E-9A34-4A64-AD3E-DBDEBF728318}" srcOrd="1" destOrd="0" parTransId="{6A04F1F9-B33E-43BE-930C-B59E97D8C0C8}" sibTransId="{1CD29B15-135B-4F24-8AA0-C04E18A6412B}"/>
    <dgm:cxn modelId="{C362BC04-69F0-4B0B-8AA6-24118EADE906}" type="presOf" srcId="{862FCF13-2DD9-47AA-85DB-E2E5BB66DCF0}" destId="{AFAA390F-90C0-43DB-AAFC-0191DC5C5C04}" srcOrd="0" destOrd="0" presId="urn:microsoft.com/office/officeart/2005/8/layout/vList5"/>
    <dgm:cxn modelId="{E7FFB55C-39B3-4DAA-BC98-89B9910529DC}" type="presOf" srcId="{F616EB1D-D185-48A7-9113-389B86E52CB8}" destId="{4003C9CF-F65A-48FC-8EF6-7947A920A7B8}" srcOrd="0" destOrd="0" presId="urn:microsoft.com/office/officeart/2005/8/layout/vList5"/>
    <dgm:cxn modelId="{B1C1AE5B-D7C8-4F7B-9BB4-AE8DF295651E}" srcId="{862FCF13-2DD9-47AA-85DB-E2E5BB66DCF0}" destId="{6EEB0516-5FF0-4B34-9DE1-B114B3CD5FCF}" srcOrd="0" destOrd="0" parTransId="{8C05FDC1-01B0-4F1C-9B24-775C5FBDA78D}" sibTransId="{8438FD3B-FF0F-4E1A-BF78-D8CD39A760FD}"/>
    <dgm:cxn modelId="{D1AA9F55-1ABF-4F3D-9490-AEA7920138CF}" type="presOf" srcId="{4220DE96-CC00-4B97-8B1E-4D34B30AD7C6}" destId="{1AD5439C-B84B-4EDA-A91C-9084BF6BB5E7}" srcOrd="0" destOrd="0" presId="urn:microsoft.com/office/officeart/2005/8/layout/vList5"/>
    <dgm:cxn modelId="{25A2C475-6985-4F8A-B3A2-A673FFCBB181}" type="presOf" srcId="{80F4F4AD-6254-4DD5-BB26-E02C04664057}" destId="{1AD5439C-B84B-4EDA-A91C-9084BF6BB5E7}" srcOrd="0" destOrd="2" presId="urn:microsoft.com/office/officeart/2005/8/layout/vList5"/>
    <dgm:cxn modelId="{46DA0EFD-1CFA-4457-B44A-E5376927F4BE}" srcId="{F616EB1D-D185-48A7-9113-389B86E52CB8}" destId="{3E3BA578-6163-40FD-BBA0-81DBC81C61EE}" srcOrd="2" destOrd="0" parTransId="{794D44F2-29F5-4164-893B-2322071CFE8F}" sibTransId="{363CF67D-EEFF-456E-BB54-6C1BA5E9BED1}"/>
    <dgm:cxn modelId="{E9C22831-16FE-43D8-8A0C-06EAA50F7C9C}" type="presOf" srcId="{52A6A614-C0EA-4EEA-9865-F63155AD1ABF}" destId="{1AD5439C-B84B-4EDA-A91C-9084BF6BB5E7}" srcOrd="0" destOrd="1" presId="urn:microsoft.com/office/officeart/2005/8/layout/vList5"/>
    <dgm:cxn modelId="{C873CB5B-0106-4A7C-A4A5-89C1C9F765C8}" srcId="{0F1BA8AB-034A-4351-AD90-7F26A8FF54DB}" destId="{E980E844-BCA2-4D90-9CBE-ABFDB6485531}" srcOrd="0" destOrd="0" parTransId="{3C05A431-FC82-4B23-B0AA-1FF4FA6E7E75}" sibTransId="{F4553CD7-004A-43A1-9FA2-B3F4DE8A343C}"/>
    <dgm:cxn modelId="{27A92D10-58F3-4EBE-A034-DAFF55068DFF}" type="presOf" srcId="{3E3BA578-6163-40FD-BBA0-81DBC81C61EE}" destId="{2B353D31-0D10-4BC7-98D4-42C02AEA0BFB}" srcOrd="0" destOrd="2" presId="urn:microsoft.com/office/officeart/2005/8/layout/vList5"/>
    <dgm:cxn modelId="{E12B6579-D5EB-4EDE-A374-699E9846E24C}" srcId="{862FCF13-2DD9-47AA-85DB-E2E5BB66DCF0}" destId="{E13B1405-28A6-44D9-A8B1-56A1F4BA5704}" srcOrd="1" destOrd="0" parTransId="{C52DD4C4-8F3D-49E8-B08E-57AFA463C9EA}" sibTransId="{0624289F-A99A-442A-A95F-24E824DF9A07}"/>
    <dgm:cxn modelId="{A96B3C74-81C8-49DC-AFAA-FF2B52CDBC41}" type="presOf" srcId="{F7E4EDC3-DBB3-4CF2-B0C3-39C8305D3398}" destId="{52E49378-A460-4545-9854-40B57CD10709}" srcOrd="0" destOrd="0" presId="urn:microsoft.com/office/officeart/2005/8/layout/vList5"/>
    <dgm:cxn modelId="{C013FC14-9E4F-4CC8-A2D1-C455CD6D5AEE}" type="presOf" srcId="{7CEFF4CB-1258-442A-944E-B27D12CA465D}" destId="{20809CDE-4D87-4294-A6D9-D615C070F36C}" srcOrd="0" destOrd="0" presId="urn:microsoft.com/office/officeart/2005/8/layout/vList5"/>
    <dgm:cxn modelId="{E6CF0ACB-D1E4-4CA7-8CD2-C4E52F126DF7}" srcId="{F616EB1D-D185-48A7-9113-389B86E52CB8}" destId="{A38F4439-2E98-4FE6-BEBC-561B306DC2AD}" srcOrd="0" destOrd="0" parTransId="{27AE7303-15DF-4196-96D8-E01589B98BF9}" sibTransId="{56644AEC-BF85-4D71-89E1-B5CB0FC144F7}"/>
    <dgm:cxn modelId="{5E572F2C-F747-410F-9768-A08FF3962D42}" type="presOf" srcId="{6EEB0516-5FF0-4B34-9DE1-B114B3CD5FCF}" destId="{D68E0510-0987-4E74-9EC4-CCF492BA4BD5}" srcOrd="0" destOrd="0" presId="urn:microsoft.com/office/officeart/2005/8/layout/vList5"/>
    <dgm:cxn modelId="{50D1D371-FF8C-4FCB-B4CA-EFDEA2CD3C54}" srcId="{F7E4EDC3-DBB3-4CF2-B0C3-39C8305D3398}" destId="{7CEFF4CB-1258-442A-944E-B27D12CA465D}" srcOrd="1" destOrd="0" parTransId="{BD78D513-9ED3-4CE7-A4E7-36319CA44A4A}" sibTransId="{31A74AF4-4654-4F69-91CA-77EA4A56319E}"/>
    <dgm:cxn modelId="{C24DBEC4-8E45-40E1-964C-DF315649DEDC}" type="presOf" srcId="{30683E4C-7AE2-41B9-A585-FC40F6D1B27E}" destId="{3E25C5E9-7584-4290-91E4-6DFDCF104E4C}" srcOrd="0" destOrd="0" presId="urn:microsoft.com/office/officeart/2005/8/layout/vList5"/>
    <dgm:cxn modelId="{CAEF169A-921D-45DA-91C3-684071D3A1FD}" type="presOf" srcId="{5A4CF55E-9A34-4A64-AD3E-DBDEBF728318}" destId="{2B353D31-0D10-4BC7-98D4-42C02AEA0BFB}" srcOrd="0" destOrd="1" presId="urn:microsoft.com/office/officeart/2005/8/layout/vList5"/>
    <dgm:cxn modelId="{CC656A25-0168-4E61-A817-78B4B5558637}" type="presOf" srcId="{0F1BA8AB-034A-4351-AD90-7F26A8FF54DB}" destId="{6367C425-167A-4CFB-93AD-5BF503108E36}" srcOrd="0" destOrd="0" presId="urn:microsoft.com/office/officeart/2005/8/layout/vList5"/>
    <dgm:cxn modelId="{29CE0AF6-C388-4817-9A31-FB6BDD8EF0A9}" type="presOf" srcId="{6848FA4D-30F3-488A-9DE1-BED8F849F0C2}" destId="{D68E0510-0987-4E74-9EC4-CCF492BA4BD5}" srcOrd="0" destOrd="2" presId="urn:microsoft.com/office/officeart/2005/8/layout/vList5"/>
    <dgm:cxn modelId="{70A7701E-55A1-4866-AF33-FC85642003CF}" srcId="{7CEFF4CB-1258-442A-944E-B27D12CA465D}" destId="{80F4F4AD-6254-4DD5-BB26-E02C04664057}" srcOrd="2" destOrd="0" parTransId="{B4D507E3-AC67-40DB-9602-1ACCDEE30873}" sibTransId="{C1009AF4-2356-467B-A9F4-71E28C3E6ADA}"/>
    <dgm:cxn modelId="{9FB9B7A1-6626-4DAC-A40F-77B2F9F7E436}" type="presOf" srcId="{E980E844-BCA2-4D90-9CBE-ABFDB6485531}" destId="{94A2721E-D4EB-437F-9C31-917911ED87FE}" srcOrd="0" destOrd="0" presId="urn:microsoft.com/office/officeart/2005/8/layout/vList5"/>
    <dgm:cxn modelId="{C0D35E08-2334-4C30-BF34-31C2D4CE720E}" srcId="{7CEFF4CB-1258-442A-944E-B27D12CA465D}" destId="{4220DE96-CC00-4B97-8B1E-4D34B30AD7C6}" srcOrd="0" destOrd="0" parTransId="{C5F6E2D8-17C4-4278-94C0-38C978992FF0}" sibTransId="{A1529D42-E6D9-464A-AEE7-0EB41B557ACB}"/>
    <dgm:cxn modelId="{603D5A16-D030-4D9A-AC05-729096B5050E}" srcId="{862FCF13-2DD9-47AA-85DB-E2E5BB66DCF0}" destId="{6848FA4D-30F3-488A-9DE1-BED8F849F0C2}" srcOrd="2" destOrd="0" parTransId="{52F6AC10-F233-4AB3-8C35-E7ECF4CE6C01}" sibTransId="{A3CDAD3F-FC6B-41FD-9506-706AEF8CE143}"/>
    <dgm:cxn modelId="{F41BEC22-7742-48AC-86CD-76D732FC5975}" srcId="{7CEFF4CB-1258-442A-944E-B27D12CA465D}" destId="{52A6A614-C0EA-4EEA-9865-F63155AD1ABF}" srcOrd="1" destOrd="0" parTransId="{EFCCC8EA-E47C-4B04-91EC-095DBAA9D7F3}" sibTransId="{B3260A88-1007-4C42-ADB6-A915E0F70B8E}"/>
    <dgm:cxn modelId="{F0CD5530-E137-4C19-8C33-7D9784E47129}" srcId="{F7E4EDC3-DBB3-4CF2-B0C3-39C8305D3398}" destId="{F616EB1D-D185-48A7-9113-389B86E52CB8}" srcOrd="2" destOrd="0" parTransId="{76254659-E8C3-4C30-B446-E180D1397652}" sibTransId="{037A90F6-084E-4C33-AD8B-D7846DF2C714}"/>
    <dgm:cxn modelId="{B7E7E89B-C81B-44B2-BC05-ED3F28B1E293}" type="presOf" srcId="{E13B1405-28A6-44D9-A8B1-56A1F4BA5704}" destId="{D68E0510-0987-4E74-9EC4-CCF492BA4BD5}" srcOrd="0" destOrd="1" presId="urn:microsoft.com/office/officeart/2005/8/layout/vList5"/>
    <dgm:cxn modelId="{F310A1A0-E7D4-4F70-AD5C-46DCDAA367E7}" type="presOf" srcId="{A38F4439-2E98-4FE6-BEBC-561B306DC2AD}" destId="{2B353D31-0D10-4BC7-98D4-42C02AEA0BFB}" srcOrd="0" destOrd="0" presId="urn:microsoft.com/office/officeart/2005/8/layout/vList5"/>
    <dgm:cxn modelId="{0EF12EB2-012A-45EB-B5A4-A31A2F3A75BF}" srcId="{F7E4EDC3-DBB3-4CF2-B0C3-39C8305D3398}" destId="{30683E4C-7AE2-41B9-A585-FC40F6D1B27E}" srcOrd="4" destOrd="0" parTransId="{E20CB4FC-3398-49FF-B48F-6EFAE3132992}" sibTransId="{09AB684D-86DA-45F6-BA3F-980AB7DD3E0A}"/>
    <dgm:cxn modelId="{3FBDC8B9-9935-4BAA-BE37-471F297C2A14}" type="presParOf" srcId="{52E49378-A460-4545-9854-40B57CD10709}" destId="{AB600D3A-B95B-4BAA-B9DF-C52C8EC5A970}" srcOrd="0" destOrd="0" presId="urn:microsoft.com/office/officeart/2005/8/layout/vList5"/>
    <dgm:cxn modelId="{8A123378-3146-4608-93E3-EF597BED066C}" type="presParOf" srcId="{AB600D3A-B95B-4BAA-B9DF-C52C8EC5A970}" destId="{6367C425-167A-4CFB-93AD-5BF503108E36}" srcOrd="0" destOrd="0" presId="urn:microsoft.com/office/officeart/2005/8/layout/vList5"/>
    <dgm:cxn modelId="{D08921B8-226F-49F3-BB8A-93A601E8ECCD}" type="presParOf" srcId="{AB600D3A-B95B-4BAA-B9DF-C52C8EC5A970}" destId="{94A2721E-D4EB-437F-9C31-917911ED87FE}" srcOrd="1" destOrd="0" presId="urn:microsoft.com/office/officeart/2005/8/layout/vList5"/>
    <dgm:cxn modelId="{A936EF7F-DDBF-43AE-984E-30BD6D87DD59}" type="presParOf" srcId="{52E49378-A460-4545-9854-40B57CD10709}" destId="{753CA99C-5A3A-49DF-A204-307726711A16}" srcOrd="1" destOrd="0" presId="urn:microsoft.com/office/officeart/2005/8/layout/vList5"/>
    <dgm:cxn modelId="{DC5E4076-B845-44E1-9FAF-6F9B07C8D4F2}" type="presParOf" srcId="{52E49378-A460-4545-9854-40B57CD10709}" destId="{0DDC7443-091E-429F-8743-BBF2240F091B}" srcOrd="2" destOrd="0" presId="urn:microsoft.com/office/officeart/2005/8/layout/vList5"/>
    <dgm:cxn modelId="{4F3BDD0B-F188-4793-BC06-BD75CCCEFE5D}" type="presParOf" srcId="{0DDC7443-091E-429F-8743-BBF2240F091B}" destId="{20809CDE-4D87-4294-A6D9-D615C070F36C}" srcOrd="0" destOrd="0" presId="urn:microsoft.com/office/officeart/2005/8/layout/vList5"/>
    <dgm:cxn modelId="{9EC09688-CF8A-4D9B-AC3F-5C7AF1045D12}" type="presParOf" srcId="{0DDC7443-091E-429F-8743-BBF2240F091B}" destId="{1AD5439C-B84B-4EDA-A91C-9084BF6BB5E7}" srcOrd="1" destOrd="0" presId="urn:microsoft.com/office/officeart/2005/8/layout/vList5"/>
    <dgm:cxn modelId="{F69A4C03-4AEB-4D37-BA5C-E132A55AC72A}" type="presParOf" srcId="{52E49378-A460-4545-9854-40B57CD10709}" destId="{E1A11FC0-ED65-4651-BD97-FCB440B89010}" srcOrd="3" destOrd="0" presId="urn:microsoft.com/office/officeart/2005/8/layout/vList5"/>
    <dgm:cxn modelId="{D25AEFC9-F794-4049-A83B-77F901D93380}" type="presParOf" srcId="{52E49378-A460-4545-9854-40B57CD10709}" destId="{7446B49D-1A7A-4A12-9165-6D462C0B7481}" srcOrd="4" destOrd="0" presId="urn:microsoft.com/office/officeart/2005/8/layout/vList5"/>
    <dgm:cxn modelId="{1F0B9EF1-B36E-4783-A108-83D8E49CFD71}" type="presParOf" srcId="{7446B49D-1A7A-4A12-9165-6D462C0B7481}" destId="{4003C9CF-F65A-48FC-8EF6-7947A920A7B8}" srcOrd="0" destOrd="0" presId="urn:microsoft.com/office/officeart/2005/8/layout/vList5"/>
    <dgm:cxn modelId="{B89B3020-583D-47A0-838B-5C2126AFE02B}" type="presParOf" srcId="{7446B49D-1A7A-4A12-9165-6D462C0B7481}" destId="{2B353D31-0D10-4BC7-98D4-42C02AEA0BFB}" srcOrd="1" destOrd="0" presId="urn:microsoft.com/office/officeart/2005/8/layout/vList5"/>
    <dgm:cxn modelId="{AA03EC50-18B2-4332-B22E-4295DA48E4F6}" type="presParOf" srcId="{52E49378-A460-4545-9854-40B57CD10709}" destId="{994FB022-9EA3-4459-AA22-D119DABA72D0}" srcOrd="5" destOrd="0" presId="urn:microsoft.com/office/officeart/2005/8/layout/vList5"/>
    <dgm:cxn modelId="{3CF138A4-EA79-4BD8-A4C3-ACA1D5A14320}" type="presParOf" srcId="{52E49378-A460-4545-9854-40B57CD10709}" destId="{CA6D9457-8F04-4A48-B005-B61D15446DD8}" srcOrd="6" destOrd="0" presId="urn:microsoft.com/office/officeart/2005/8/layout/vList5"/>
    <dgm:cxn modelId="{FA60BA24-C08F-4DBD-9B9C-FB64C4F1D42D}" type="presParOf" srcId="{CA6D9457-8F04-4A48-B005-B61D15446DD8}" destId="{AFAA390F-90C0-43DB-AAFC-0191DC5C5C04}" srcOrd="0" destOrd="0" presId="urn:microsoft.com/office/officeart/2005/8/layout/vList5"/>
    <dgm:cxn modelId="{85DCFAAD-34F7-4F31-8200-1DC0DBE28AE5}" type="presParOf" srcId="{CA6D9457-8F04-4A48-B005-B61D15446DD8}" destId="{D68E0510-0987-4E74-9EC4-CCF492BA4BD5}" srcOrd="1" destOrd="0" presId="urn:microsoft.com/office/officeart/2005/8/layout/vList5"/>
    <dgm:cxn modelId="{DAC7423A-D0EC-4046-8263-9C6705402F47}" type="presParOf" srcId="{52E49378-A460-4545-9854-40B57CD10709}" destId="{18142A5D-FAF2-4332-B885-1D92C74C58D1}" srcOrd="7" destOrd="0" presId="urn:microsoft.com/office/officeart/2005/8/layout/vList5"/>
    <dgm:cxn modelId="{22E0C13A-5BB1-4188-BDCC-F5539CBB4E79}" type="presParOf" srcId="{52E49378-A460-4545-9854-40B57CD10709}" destId="{B9128EBE-1337-476B-9317-D4FC99C4F432}" srcOrd="8" destOrd="0" presId="urn:microsoft.com/office/officeart/2005/8/layout/vList5"/>
    <dgm:cxn modelId="{AFC159BB-D0B1-43D2-B3C7-F05E52B0C344}" type="presParOf" srcId="{B9128EBE-1337-476B-9317-D4FC99C4F432}" destId="{3E25C5E9-7584-4290-91E4-6DFDCF104E4C}" srcOrd="0" destOrd="0" presId="urn:microsoft.com/office/officeart/2005/8/layout/vList5"/>
    <dgm:cxn modelId="{CD6EB0B8-70F9-4901-B4E3-1B7DCF258D71}" type="presParOf" srcId="{B9128EBE-1337-476B-9317-D4FC99C4F432}" destId="{3655CB43-F165-49B9-9C3C-43693146A48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A0A3CE-2911-4BC7-BB0F-D106B70F87D4}">
      <dsp:nvSpPr>
        <dsp:cNvPr id="0" name=""/>
        <dsp:cNvSpPr/>
      </dsp:nvSpPr>
      <dsp:spPr>
        <a:xfrm>
          <a:off x="2541108" y="2370"/>
          <a:ext cx="1334988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lidé</a:t>
          </a:r>
          <a:endParaRPr lang="cs-CZ" sz="2400" kern="1200" dirty="0"/>
        </a:p>
      </dsp:txBody>
      <dsp:txXfrm>
        <a:off x="2583468" y="44730"/>
        <a:ext cx="1250268" cy="783022"/>
      </dsp:txXfrm>
    </dsp:sp>
    <dsp:sp modelId="{5F007CBE-7D1E-4E6D-863A-1CE32FD62DAB}">
      <dsp:nvSpPr>
        <dsp:cNvPr id="0" name=""/>
        <dsp:cNvSpPr/>
      </dsp:nvSpPr>
      <dsp:spPr>
        <a:xfrm>
          <a:off x="2157804" y="569922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1931408" y="11444"/>
              </a:moveTo>
              <a:arcTo wR="1732594" hR="1732594" stAng="16595350" swAng="130623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3FCDD6-6534-4C1D-9F06-71F4AA1373F0}">
      <dsp:nvSpPr>
        <dsp:cNvPr id="0" name=""/>
        <dsp:cNvSpPr/>
      </dsp:nvSpPr>
      <dsp:spPr>
        <a:xfrm>
          <a:off x="4481083" y="890615"/>
          <a:ext cx="1334988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vztahy</a:t>
          </a:r>
          <a:endParaRPr lang="cs-CZ" sz="2400" kern="1200" dirty="0"/>
        </a:p>
      </dsp:txBody>
      <dsp:txXfrm>
        <a:off x="4523443" y="932975"/>
        <a:ext cx="1250268" cy="783022"/>
      </dsp:txXfrm>
    </dsp:sp>
    <dsp:sp modelId="{858D1266-5445-4B4F-833C-E4D3C803EBCE}">
      <dsp:nvSpPr>
        <dsp:cNvPr id="0" name=""/>
        <dsp:cNvSpPr/>
      </dsp:nvSpPr>
      <dsp:spPr>
        <a:xfrm>
          <a:off x="1823688" y="-102003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425513" y="2101251"/>
              </a:moveTo>
              <a:arcTo wR="1732594" hR="1732594" stAng="737111" swAng="150287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CC396-64A6-4E4E-87FC-875CC8A36ACB}">
      <dsp:nvSpPr>
        <dsp:cNvPr id="0" name=""/>
        <dsp:cNvSpPr/>
      </dsp:nvSpPr>
      <dsp:spPr>
        <a:xfrm>
          <a:off x="3734376" y="2864013"/>
          <a:ext cx="1522207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činnosti</a:t>
          </a:r>
          <a:endParaRPr lang="cs-CZ" sz="2400" kern="1200" dirty="0"/>
        </a:p>
      </dsp:txBody>
      <dsp:txXfrm>
        <a:off x="3776736" y="2906373"/>
        <a:ext cx="1437487" cy="783022"/>
      </dsp:txXfrm>
    </dsp:sp>
    <dsp:sp modelId="{7752954A-7C79-45A8-98E5-565EA5A82E86}">
      <dsp:nvSpPr>
        <dsp:cNvPr id="0" name=""/>
        <dsp:cNvSpPr/>
      </dsp:nvSpPr>
      <dsp:spPr>
        <a:xfrm>
          <a:off x="1338519" y="481668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2239067" y="3389509"/>
              </a:moveTo>
              <a:arcTo wR="1732594" hR="1732594" stAng="4380184" swAng="231587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88DEA-76A8-4BB9-A9F0-BA36EDE4842A}">
      <dsp:nvSpPr>
        <dsp:cNvPr id="0" name=""/>
        <dsp:cNvSpPr/>
      </dsp:nvSpPr>
      <dsp:spPr>
        <a:xfrm>
          <a:off x="1024693" y="2792003"/>
          <a:ext cx="1334988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výtvory</a:t>
          </a:r>
          <a:endParaRPr lang="cs-CZ" sz="2400" kern="1200" dirty="0"/>
        </a:p>
      </dsp:txBody>
      <dsp:txXfrm>
        <a:off x="1067053" y="2834363"/>
        <a:ext cx="1250268" cy="783022"/>
      </dsp:txXfrm>
    </dsp:sp>
    <dsp:sp modelId="{8DD09D6E-AAC9-4D40-A1B9-AAB21A36C286}">
      <dsp:nvSpPr>
        <dsp:cNvPr id="0" name=""/>
        <dsp:cNvSpPr/>
      </dsp:nvSpPr>
      <dsp:spPr>
        <a:xfrm>
          <a:off x="981424" y="-144822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339790" y="2763118"/>
              </a:moveTo>
              <a:arcTo wR="1732594" hR="1732594" stAng="8610155" swAng="13988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F242C6-1788-497A-AE46-041FDC80330E}">
      <dsp:nvSpPr>
        <dsp:cNvPr id="0" name=""/>
        <dsp:cNvSpPr/>
      </dsp:nvSpPr>
      <dsp:spPr>
        <a:xfrm>
          <a:off x="127426" y="890616"/>
          <a:ext cx="1977397" cy="8677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podmínky</a:t>
          </a:r>
          <a:endParaRPr lang="cs-CZ" sz="2400" kern="1200" dirty="0"/>
        </a:p>
      </dsp:txBody>
      <dsp:txXfrm>
        <a:off x="169786" y="932976"/>
        <a:ext cx="1892677" cy="783022"/>
      </dsp:txXfrm>
    </dsp:sp>
    <dsp:sp modelId="{2B0FFF36-CFCF-4418-9712-892056EB9D5F}">
      <dsp:nvSpPr>
        <dsp:cNvPr id="0" name=""/>
        <dsp:cNvSpPr/>
      </dsp:nvSpPr>
      <dsp:spPr>
        <a:xfrm>
          <a:off x="633084" y="561077"/>
          <a:ext cx="3465188" cy="3465188"/>
        </a:xfrm>
        <a:custGeom>
          <a:avLst/>
          <a:gdLst/>
          <a:ahLst/>
          <a:cxnLst/>
          <a:rect l="0" t="0" r="0" b="0"/>
          <a:pathLst>
            <a:path>
              <a:moveTo>
                <a:pt x="925608" y="199409"/>
              </a:moveTo>
              <a:arcTo wR="1732594" hR="1732594" stAng="14534406" swAng="152445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39C18-C092-406F-A628-39B6BB498346}">
      <dsp:nvSpPr>
        <dsp:cNvPr id="0" name=""/>
        <dsp:cNvSpPr/>
      </dsp:nvSpPr>
      <dsp:spPr>
        <a:xfrm>
          <a:off x="0" y="-50838"/>
          <a:ext cx="6840760" cy="93783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dirty="0" smtClean="0"/>
            <a:t>Status</a:t>
          </a:r>
          <a:endParaRPr lang="cs-CZ" sz="4400" kern="1200" dirty="0"/>
        </a:p>
      </dsp:txBody>
      <dsp:txXfrm>
        <a:off x="0" y="-50838"/>
        <a:ext cx="6840760" cy="937837"/>
      </dsp:txXfrm>
    </dsp:sp>
    <dsp:sp modelId="{E4A7D631-497D-4E93-AE14-6106FB444340}">
      <dsp:nvSpPr>
        <dsp:cNvPr id="0" name=""/>
        <dsp:cNvSpPr/>
      </dsp:nvSpPr>
      <dsp:spPr>
        <a:xfrm>
          <a:off x="0" y="788297"/>
          <a:ext cx="2426475" cy="15364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  <a:scene3d>
            <a:camera prst="orthographicFront"/>
            <a:lightRig rig="threePt" dir="t"/>
          </a:scene3d>
          <a:flatTx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původ</a:t>
          </a:r>
          <a:endParaRPr lang="cs-CZ" sz="2000" b="1" kern="1200" dirty="0"/>
        </a:p>
      </dsp:txBody>
      <dsp:txXfrm>
        <a:off x="0" y="788297"/>
        <a:ext cx="2426475" cy="1536457"/>
      </dsp:txXfrm>
    </dsp:sp>
    <dsp:sp modelId="{1F478ADD-F7A3-4602-A34D-8A92A2B9BD2B}">
      <dsp:nvSpPr>
        <dsp:cNvPr id="0" name=""/>
        <dsp:cNvSpPr/>
      </dsp:nvSpPr>
      <dsp:spPr>
        <a:xfrm>
          <a:off x="2424161" y="788297"/>
          <a:ext cx="2644854" cy="16118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rodina</a:t>
          </a:r>
          <a:endParaRPr lang="cs-CZ" sz="2000" kern="1200" dirty="0"/>
        </a:p>
      </dsp:txBody>
      <dsp:txXfrm>
        <a:off x="2424161" y="788297"/>
        <a:ext cx="2644854" cy="1611850"/>
      </dsp:txXfrm>
    </dsp:sp>
    <dsp:sp modelId="{70F96A22-EB9D-44EB-95A6-9CA479EB83A9}">
      <dsp:nvSpPr>
        <dsp:cNvPr id="0" name=""/>
        <dsp:cNvSpPr/>
      </dsp:nvSpPr>
      <dsp:spPr>
        <a:xfrm>
          <a:off x="5078924" y="788297"/>
          <a:ext cx="1761835" cy="16149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míra dosaženého vzdělání</a:t>
          </a:r>
          <a:endParaRPr lang="cs-CZ" sz="1600" kern="1200" dirty="0"/>
        </a:p>
      </dsp:txBody>
      <dsp:txXfrm>
        <a:off x="5078924" y="788297"/>
        <a:ext cx="1761835" cy="1614904"/>
      </dsp:txXfrm>
    </dsp:sp>
    <dsp:sp modelId="{8226F654-CC7C-46CB-AFB5-6CA05FF177CD}">
      <dsp:nvSpPr>
        <dsp:cNvPr id="0" name=""/>
        <dsp:cNvSpPr/>
      </dsp:nvSpPr>
      <dsp:spPr>
        <a:xfrm>
          <a:off x="0" y="2327731"/>
          <a:ext cx="6840760" cy="17137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139C18-C092-406F-A628-39B6BB498346}">
      <dsp:nvSpPr>
        <dsp:cNvPr id="0" name=""/>
        <dsp:cNvSpPr/>
      </dsp:nvSpPr>
      <dsp:spPr>
        <a:xfrm>
          <a:off x="0" y="99394"/>
          <a:ext cx="6984776" cy="756084"/>
        </a:xfrm>
        <a:prstGeom prst="rect">
          <a:avLst/>
        </a:prstGeom>
        <a:gradFill rotWithShape="1">
          <a:gsLst>
            <a:gs pos="0">
              <a:schemeClr val="accent3">
                <a:shade val="58000"/>
                <a:satMod val="150000"/>
              </a:schemeClr>
            </a:gs>
            <a:gs pos="72000">
              <a:schemeClr val="accent3">
                <a:tint val="90000"/>
                <a:satMod val="135000"/>
              </a:schemeClr>
            </a:gs>
            <a:gs pos="100000">
              <a:schemeClr val="accent3">
                <a:tint val="8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>
              <a:solidFill>
                <a:schemeClr val="bg1"/>
              </a:solidFill>
            </a:rPr>
            <a:t>Úkol pro skupinu – podle stanovených kriterií rozděl svou skupinu</a:t>
          </a:r>
          <a:endParaRPr lang="cs-CZ" sz="2100" kern="1200" dirty="0">
            <a:solidFill>
              <a:schemeClr val="bg1"/>
            </a:solidFill>
          </a:endParaRPr>
        </a:p>
      </dsp:txBody>
      <dsp:txXfrm>
        <a:off x="0" y="99394"/>
        <a:ext cx="6984776" cy="756084"/>
      </dsp:txXfrm>
    </dsp:sp>
    <dsp:sp modelId="{E4A7D631-497D-4E93-AE14-6106FB444340}">
      <dsp:nvSpPr>
        <dsp:cNvPr id="0" name=""/>
        <dsp:cNvSpPr/>
      </dsp:nvSpPr>
      <dsp:spPr>
        <a:xfrm>
          <a:off x="1768" y="960954"/>
          <a:ext cx="2513050" cy="12986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  <a:scene3d>
            <a:camera prst="orthographicFront"/>
            <a:lightRig rig="threePt" dir="t"/>
          </a:scene3d>
          <a:flatTx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majetek</a:t>
          </a:r>
          <a:endParaRPr lang="cs-CZ" sz="2000" b="1" kern="1200" dirty="0"/>
        </a:p>
      </dsp:txBody>
      <dsp:txXfrm>
        <a:off x="1768" y="960954"/>
        <a:ext cx="2513050" cy="1298674"/>
      </dsp:txXfrm>
    </dsp:sp>
    <dsp:sp modelId="{1F478ADD-F7A3-4602-A34D-8A92A2B9BD2B}">
      <dsp:nvSpPr>
        <dsp:cNvPr id="0" name=""/>
        <dsp:cNvSpPr/>
      </dsp:nvSpPr>
      <dsp:spPr>
        <a:xfrm>
          <a:off x="2508461" y="891481"/>
          <a:ext cx="2586345" cy="13945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podíl na moci</a:t>
          </a:r>
          <a:endParaRPr lang="cs-CZ" sz="2000" kern="1200" dirty="0"/>
        </a:p>
      </dsp:txBody>
      <dsp:txXfrm>
        <a:off x="2508461" y="891481"/>
        <a:ext cx="2586345" cy="1394591"/>
      </dsp:txXfrm>
    </dsp:sp>
    <dsp:sp modelId="{70F96A22-EB9D-44EB-95A6-9CA479EB83A9}">
      <dsp:nvSpPr>
        <dsp:cNvPr id="0" name=""/>
        <dsp:cNvSpPr/>
      </dsp:nvSpPr>
      <dsp:spPr>
        <a:xfrm>
          <a:off x="5103174" y="891481"/>
          <a:ext cx="1881601" cy="13977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náboženství</a:t>
          </a:r>
          <a:endParaRPr lang="cs-CZ" sz="2000" kern="1200" dirty="0"/>
        </a:p>
      </dsp:txBody>
      <dsp:txXfrm>
        <a:off x="5103174" y="891481"/>
        <a:ext cx="1881601" cy="1397735"/>
      </dsp:txXfrm>
    </dsp:sp>
    <dsp:sp modelId="{8226F654-CC7C-46CB-AFB5-6CA05FF177CD}">
      <dsp:nvSpPr>
        <dsp:cNvPr id="0" name=""/>
        <dsp:cNvSpPr/>
      </dsp:nvSpPr>
      <dsp:spPr>
        <a:xfrm>
          <a:off x="0" y="2343860"/>
          <a:ext cx="6984776" cy="17641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E8829C-5074-4917-A21A-58F500E8BB0F}">
      <dsp:nvSpPr>
        <dsp:cNvPr id="0" name=""/>
        <dsp:cNvSpPr/>
      </dsp:nvSpPr>
      <dsp:spPr>
        <a:xfrm>
          <a:off x="0" y="325959"/>
          <a:ext cx="6336703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63F04A-589D-4D18-9756-582407B45551}">
      <dsp:nvSpPr>
        <dsp:cNvPr id="0" name=""/>
        <dsp:cNvSpPr/>
      </dsp:nvSpPr>
      <dsp:spPr>
        <a:xfrm>
          <a:off x="316835" y="1239"/>
          <a:ext cx="4435692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59" tIns="0" rIns="16765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Profese</a:t>
          </a:r>
          <a:endParaRPr lang="cs-CZ" sz="2200" kern="1200" dirty="0"/>
        </a:p>
      </dsp:txBody>
      <dsp:txXfrm>
        <a:off x="348538" y="32942"/>
        <a:ext cx="4372286" cy="586034"/>
      </dsp:txXfrm>
    </dsp:sp>
    <dsp:sp modelId="{7B0FFBB1-8AA3-405D-8289-3797CE324D6C}">
      <dsp:nvSpPr>
        <dsp:cNvPr id="0" name=""/>
        <dsp:cNvSpPr/>
      </dsp:nvSpPr>
      <dsp:spPr>
        <a:xfrm>
          <a:off x="0" y="1323879"/>
          <a:ext cx="6336703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C4366D-1CB0-4EC8-B8DB-C00550C32478}">
      <dsp:nvSpPr>
        <dsp:cNvPr id="0" name=""/>
        <dsp:cNvSpPr/>
      </dsp:nvSpPr>
      <dsp:spPr>
        <a:xfrm>
          <a:off x="316835" y="999159"/>
          <a:ext cx="4435692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59" tIns="0" rIns="16765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Podíl na moci</a:t>
          </a:r>
          <a:endParaRPr lang="cs-CZ" sz="2200" kern="1200" dirty="0"/>
        </a:p>
      </dsp:txBody>
      <dsp:txXfrm>
        <a:off x="348538" y="1030862"/>
        <a:ext cx="4372286" cy="586034"/>
      </dsp:txXfrm>
    </dsp:sp>
    <dsp:sp modelId="{27279C00-37D0-4E23-B14A-151B34E1A258}">
      <dsp:nvSpPr>
        <dsp:cNvPr id="0" name=""/>
        <dsp:cNvSpPr/>
      </dsp:nvSpPr>
      <dsp:spPr>
        <a:xfrm>
          <a:off x="0" y="2321800"/>
          <a:ext cx="6336703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DE48D6-AF90-4F2D-B90C-25972B180E2D}">
      <dsp:nvSpPr>
        <dsp:cNvPr id="0" name=""/>
        <dsp:cNvSpPr/>
      </dsp:nvSpPr>
      <dsp:spPr>
        <a:xfrm>
          <a:off x="316835" y="1997079"/>
          <a:ext cx="4435692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59" tIns="0" rIns="16765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Majetek</a:t>
          </a:r>
          <a:endParaRPr lang="cs-CZ" sz="2200" kern="1200" dirty="0"/>
        </a:p>
      </dsp:txBody>
      <dsp:txXfrm>
        <a:off x="348538" y="2028782"/>
        <a:ext cx="4372286" cy="586034"/>
      </dsp:txXfrm>
    </dsp:sp>
    <dsp:sp modelId="{6C71CA57-AC1D-4FC5-B68A-792EB10629B9}">
      <dsp:nvSpPr>
        <dsp:cNvPr id="0" name=""/>
        <dsp:cNvSpPr/>
      </dsp:nvSpPr>
      <dsp:spPr>
        <a:xfrm>
          <a:off x="0" y="3319720"/>
          <a:ext cx="6336703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35E07C-06AF-4E20-8A50-5AB5F50AFD90}">
      <dsp:nvSpPr>
        <dsp:cNvPr id="0" name=""/>
        <dsp:cNvSpPr/>
      </dsp:nvSpPr>
      <dsp:spPr>
        <a:xfrm>
          <a:off x="316835" y="2995000"/>
          <a:ext cx="4435692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59" tIns="0" rIns="167659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/>
            <a:t>Životní styl</a:t>
          </a:r>
          <a:endParaRPr lang="cs-CZ" sz="2200" kern="1200" dirty="0"/>
        </a:p>
      </dsp:txBody>
      <dsp:txXfrm>
        <a:off x="348538" y="3026703"/>
        <a:ext cx="4372286" cy="5860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CF1E4-FBB6-47B2-A493-C3A95B4DB7F8}">
      <dsp:nvSpPr>
        <dsp:cNvPr id="0" name=""/>
        <dsp:cNvSpPr/>
      </dsp:nvSpPr>
      <dsp:spPr>
        <a:xfrm>
          <a:off x="2142958" y="2306"/>
          <a:ext cx="2410827" cy="11093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Otrokářství</a:t>
          </a:r>
          <a:endParaRPr lang="cs-CZ" sz="2400" kern="1200" dirty="0"/>
        </a:p>
      </dsp:txBody>
      <dsp:txXfrm>
        <a:off x="2197113" y="56461"/>
        <a:ext cx="2302517" cy="1001063"/>
      </dsp:txXfrm>
    </dsp:sp>
    <dsp:sp modelId="{4959688D-6F58-4941-8891-3636102D7402}">
      <dsp:nvSpPr>
        <dsp:cNvPr id="0" name=""/>
        <dsp:cNvSpPr/>
      </dsp:nvSpPr>
      <dsp:spPr>
        <a:xfrm>
          <a:off x="2142958" y="1167148"/>
          <a:ext cx="2410827" cy="11093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Kasty</a:t>
          </a:r>
          <a:endParaRPr lang="cs-CZ" sz="2400" kern="1200" dirty="0"/>
        </a:p>
      </dsp:txBody>
      <dsp:txXfrm>
        <a:off x="2197113" y="1221303"/>
        <a:ext cx="2302517" cy="1001063"/>
      </dsp:txXfrm>
    </dsp:sp>
    <dsp:sp modelId="{5CEAEA0D-612D-4953-9938-504D3D3AF74D}">
      <dsp:nvSpPr>
        <dsp:cNvPr id="0" name=""/>
        <dsp:cNvSpPr/>
      </dsp:nvSpPr>
      <dsp:spPr>
        <a:xfrm>
          <a:off x="2142958" y="2331990"/>
          <a:ext cx="2410827" cy="11093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Stavy</a:t>
          </a:r>
          <a:endParaRPr lang="cs-CZ" sz="2400" kern="1200" dirty="0"/>
        </a:p>
      </dsp:txBody>
      <dsp:txXfrm>
        <a:off x="2197113" y="2386145"/>
        <a:ext cx="2302517" cy="1001063"/>
      </dsp:txXfrm>
    </dsp:sp>
    <dsp:sp modelId="{F11B734F-8191-4190-9519-4494F841CA9D}">
      <dsp:nvSpPr>
        <dsp:cNvPr id="0" name=""/>
        <dsp:cNvSpPr/>
      </dsp:nvSpPr>
      <dsp:spPr>
        <a:xfrm>
          <a:off x="2142958" y="3496832"/>
          <a:ext cx="2410827" cy="11093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Třídy</a:t>
          </a:r>
          <a:endParaRPr lang="cs-CZ" sz="2400" kern="1200" dirty="0"/>
        </a:p>
      </dsp:txBody>
      <dsp:txXfrm>
        <a:off x="2197113" y="3550987"/>
        <a:ext cx="2302517" cy="10010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5F16C-2D1F-4EA9-986C-0466F3AAC7C8}">
      <dsp:nvSpPr>
        <dsp:cNvPr id="0" name=""/>
        <dsp:cNvSpPr/>
      </dsp:nvSpPr>
      <dsp:spPr>
        <a:xfrm rot="5400000">
          <a:off x="3352323" y="-959475"/>
          <a:ext cx="1585912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vertikální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horizontální</a:t>
          </a:r>
          <a:endParaRPr lang="cs-CZ" sz="2400" kern="1200" dirty="0"/>
        </a:p>
      </dsp:txBody>
      <dsp:txXfrm rot="-5400000">
        <a:off x="2194559" y="275707"/>
        <a:ext cx="3824022" cy="1431076"/>
      </dsp:txXfrm>
    </dsp:sp>
    <dsp:sp modelId="{E7C46EE0-6E4A-41A2-9EAB-969EB7A5567C}">
      <dsp:nvSpPr>
        <dsp:cNvPr id="0" name=""/>
        <dsp:cNvSpPr/>
      </dsp:nvSpPr>
      <dsp:spPr>
        <a:xfrm>
          <a:off x="0" y="49"/>
          <a:ext cx="2194560" cy="1982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latin typeface="Arial" pitchFamily="34" charset="0"/>
              <a:cs typeface="Arial" pitchFamily="34" charset="0"/>
            </a:rPr>
            <a:t>Podle podílu na moci a majetku </a:t>
          </a:r>
        </a:p>
      </dsp:txBody>
      <dsp:txXfrm>
        <a:off x="96772" y="96821"/>
        <a:ext cx="2001016" cy="1788846"/>
      </dsp:txXfrm>
    </dsp:sp>
    <dsp:sp modelId="{59F390A1-BA12-420B-84B0-38AE43F8B2CC}">
      <dsp:nvSpPr>
        <dsp:cNvPr id="0" name=""/>
        <dsp:cNvSpPr/>
      </dsp:nvSpPr>
      <dsp:spPr>
        <a:xfrm rot="5400000">
          <a:off x="3352323" y="1122035"/>
          <a:ext cx="1585912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intragenerační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intergenerační</a:t>
          </a:r>
          <a:endParaRPr lang="cs-CZ" sz="2400" kern="1200" dirty="0"/>
        </a:p>
      </dsp:txBody>
      <dsp:txXfrm rot="-5400000">
        <a:off x="2194559" y="2357217"/>
        <a:ext cx="3824022" cy="1431076"/>
      </dsp:txXfrm>
    </dsp:sp>
    <dsp:sp modelId="{053831C2-288A-4CDA-9846-6CB45BFB4C7C}">
      <dsp:nvSpPr>
        <dsp:cNvPr id="0" name=""/>
        <dsp:cNvSpPr/>
      </dsp:nvSpPr>
      <dsp:spPr>
        <a:xfrm>
          <a:off x="0" y="2081559"/>
          <a:ext cx="2194560" cy="19823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latin typeface="Arial" pitchFamily="34" charset="0"/>
              <a:cs typeface="Arial" pitchFamily="34" charset="0"/>
            </a:rPr>
            <a:t>Podle generace</a:t>
          </a:r>
          <a:endParaRPr lang="cs-CZ" sz="2400" kern="1200" dirty="0"/>
        </a:p>
      </dsp:txBody>
      <dsp:txXfrm>
        <a:off x="96772" y="2178331"/>
        <a:ext cx="2001016" cy="178884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A2721E-D4EB-437F-9C31-917911ED87FE}">
      <dsp:nvSpPr>
        <dsp:cNvPr id="0" name=""/>
        <dsp:cNvSpPr/>
      </dsp:nvSpPr>
      <dsp:spPr>
        <a:xfrm rot="5400000">
          <a:off x="4883427" y="-1913815"/>
          <a:ext cx="907610" cy="50232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kněží</a:t>
          </a:r>
          <a:endParaRPr lang="cs-CZ" sz="2000" kern="1200" dirty="0"/>
        </a:p>
      </dsp:txBody>
      <dsp:txXfrm rot="-5400000">
        <a:off x="2825593" y="188325"/>
        <a:ext cx="4978972" cy="818998"/>
      </dsp:txXfrm>
    </dsp:sp>
    <dsp:sp modelId="{6367C425-167A-4CFB-93AD-5BF503108E36}">
      <dsp:nvSpPr>
        <dsp:cNvPr id="0" name=""/>
        <dsp:cNvSpPr/>
      </dsp:nvSpPr>
      <dsp:spPr>
        <a:xfrm>
          <a:off x="0" y="2594"/>
          <a:ext cx="2825593" cy="1134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Bráhmani</a:t>
          </a:r>
          <a:endParaRPr lang="cs-CZ" sz="2400" kern="1200" dirty="0"/>
        </a:p>
      </dsp:txBody>
      <dsp:txXfrm>
        <a:off x="55382" y="57976"/>
        <a:ext cx="2714829" cy="1023748"/>
      </dsp:txXfrm>
    </dsp:sp>
    <dsp:sp modelId="{1AD5439C-B84B-4EDA-A91C-9084BF6BB5E7}">
      <dsp:nvSpPr>
        <dsp:cNvPr id="0" name=""/>
        <dsp:cNvSpPr/>
      </dsp:nvSpPr>
      <dsp:spPr>
        <a:xfrm rot="5400000">
          <a:off x="4883427" y="-750549"/>
          <a:ext cx="907610" cy="50232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válečníci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politici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státní správa</a:t>
          </a:r>
          <a:endParaRPr lang="cs-CZ" sz="2000" kern="1200" dirty="0"/>
        </a:p>
      </dsp:txBody>
      <dsp:txXfrm rot="-5400000">
        <a:off x="2825593" y="1351591"/>
        <a:ext cx="4978972" cy="818998"/>
      </dsp:txXfrm>
    </dsp:sp>
    <dsp:sp modelId="{20809CDE-4D87-4294-A6D9-D615C070F36C}">
      <dsp:nvSpPr>
        <dsp:cNvPr id="0" name=""/>
        <dsp:cNvSpPr/>
      </dsp:nvSpPr>
      <dsp:spPr>
        <a:xfrm>
          <a:off x="0" y="1193833"/>
          <a:ext cx="2825593" cy="1134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latin typeface="Times New Roman" pitchFamily="18" charset="0"/>
              <a:cs typeface="Times New Roman" pitchFamily="18" charset="0"/>
            </a:rPr>
            <a:t>Kšatrijové </a:t>
          </a:r>
          <a:endParaRPr lang="cs-CZ" sz="2400" kern="1200" dirty="0"/>
        </a:p>
      </dsp:txBody>
      <dsp:txXfrm>
        <a:off x="55382" y="1249215"/>
        <a:ext cx="2714829" cy="1023748"/>
      </dsp:txXfrm>
    </dsp:sp>
    <dsp:sp modelId="{2B353D31-0D10-4BC7-98D4-42C02AEA0BFB}">
      <dsp:nvSpPr>
        <dsp:cNvPr id="0" name=""/>
        <dsp:cNvSpPr/>
      </dsp:nvSpPr>
      <dsp:spPr>
        <a:xfrm rot="5400000">
          <a:off x="4883427" y="440688"/>
          <a:ext cx="907610" cy="50232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obchodníci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řemeslníci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zemědělci</a:t>
          </a:r>
          <a:endParaRPr lang="cs-CZ" sz="2000" kern="1200" dirty="0"/>
        </a:p>
      </dsp:txBody>
      <dsp:txXfrm rot="-5400000">
        <a:off x="2825593" y="2542828"/>
        <a:ext cx="4978972" cy="818998"/>
      </dsp:txXfrm>
    </dsp:sp>
    <dsp:sp modelId="{4003C9CF-F65A-48FC-8EF6-7947A920A7B8}">
      <dsp:nvSpPr>
        <dsp:cNvPr id="0" name=""/>
        <dsp:cNvSpPr/>
      </dsp:nvSpPr>
      <dsp:spPr>
        <a:xfrm>
          <a:off x="0" y="2385071"/>
          <a:ext cx="2825593" cy="1134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Vajšiové</a:t>
          </a:r>
          <a:endParaRPr lang="cs-CZ" sz="2400" kern="1200" dirty="0"/>
        </a:p>
      </dsp:txBody>
      <dsp:txXfrm>
        <a:off x="55382" y="2440453"/>
        <a:ext cx="2714829" cy="1023748"/>
      </dsp:txXfrm>
    </dsp:sp>
    <dsp:sp modelId="{D68E0510-0987-4E74-9EC4-CCF492BA4BD5}">
      <dsp:nvSpPr>
        <dsp:cNvPr id="0" name=""/>
        <dsp:cNvSpPr/>
      </dsp:nvSpPr>
      <dsp:spPr>
        <a:xfrm rot="5400000">
          <a:off x="4883427" y="1631927"/>
          <a:ext cx="907610" cy="50232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služebníci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bezzemci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dělníci</a:t>
          </a:r>
          <a:endParaRPr lang="cs-CZ" sz="2000" kern="1200" dirty="0"/>
        </a:p>
      </dsp:txBody>
      <dsp:txXfrm rot="-5400000">
        <a:off x="2825593" y="3734067"/>
        <a:ext cx="4978972" cy="818998"/>
      </dsp:txXfrm>
    </dsp:sp>
    <dsp:sp modelId="{AFAA390F-90C0-43DB-AAFC-0191DC5C5C04}">
      <dsp:nvSpPr>
        <dsp:cNvPr id="0" name=""/>
        <dsp:cNvSpPr/>
      </dsp:nvSpPr>
      <dsp:spPr>
        <a:xfrm>
          <a:off x="0" y="3576310"/>
          <a:ext cx="2825593" cy="1134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Šudrové</a:t>
          </a:r>
          <a:endParaRPr lang="cs-CZ" sz="2400" kern="1200" dirty="0"/>
        </a:p>
      </dsp:txBody>
      <dsp:txXfrm>
        <a:off x="55382" y="3631692"/>
        <a:ext cx="2714829" cy="1023748"/>
      </dsp:txXfrm>
    </dsp:sp>
    <dsp:sp modelId="{3655CB43-F165-49B9-9C3C-43693146A48C}">
      <dsp:nvSpPr>
        <dsp:cNvPr id="0" name=""/>
        <dsp:cNvSpPr/>
      </dsp:nvSpPr>
      <dsp:spPr>
        <a:xfrm rot="5400000">
          <a:off x="4883427" y="2823165"/>
          <a:ext cx="907610" cy="502327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nedotknutelní</a:t>
          </a:r>
          <a:endParaRPr lang="cs-CZ" sz="2000" kern="1200" dirty="0"/>
        </a:p>
      </dsp:txBody>
      <dsp:txXfrm rot="-5400000">
        <a:off x="2825593" y="4925305"/>
        <a:ext cx="4978972" cy="818998"/>
      </dsp:txXfrm>
    </dsp:sp>
    <dsp:sp modelId="{3E25C5E9-7584-4290-91E4-6DFDCF104E4C}">
      <dsp:nvSpPr>
        <dsp:cNvPr id="0" name=""/>
        <dsp:cNvSpPr/>
      </dsp:nvSpPr>
      <dsp:spPr>
        <a:xfrm>
          <a:off x="0" y="4767548"/>
          <a:ext cx="2825593" cy="1134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Daliti</a:t>
          </a:r>
          <a:endParaRPr lang="cs-CZ" sz="2400" kern="1200" dirty="0"/>
        </a:p>
      </dsp:txBody>
      <dsp:txXfrm>
        <a:off x="55382" y="4822930"/>
        <a:ext cx="2714829" cy="10237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02116AB-0B23-48C9-83A5-67CAFB4B2A31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80305D7-BE1E-4C68-9A43-D3FA22789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2116AB-0B23-48C9-83A5-67CAFB4B2A31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0305D7-BE1E-4C68-9A43-D3FA22789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2116AB-0B23-48C9-83A5-67CAFB4B2A31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0305D7-BE1E-4C68-9A43-D3FA22789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2116AB-0B23-48C9-83A5-67CAFB4B2A31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0305D7-BE1E-4C68-9A43-D3FA22789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02116AB-0B23-48C9-83A5-67CAFB4B2A31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80305D7-BE1E-4C68-9A43-D3FA22789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2116AB-0B23-48C9-83A5-67CAFB4B2A31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80305D7-BE1E-4C68-9A43-D3FA22789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2116AB-0B23-48C9-83A5-67CAFB4B2A31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80305D7-BE1E-4C68-9A43-D3FA22789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2116AB-0B23-48C9-83A5-67CAFB4B2A31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0305D7-BE1E-4C68-9A43-D3FA22789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2116AB-0B23-48C9-83A5-67CAFB4B2A31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0305D7-BE1E-4C68-9A43-D3FA227898F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02116AB-0B23-48C9-83A5-67CAFB4B2A31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80305D7-BE1E-4C68-9A43-D3FA22789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02116AB-0B23-48C9-83A5-67CAFB4B2A31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80305D7-BE1E-4C68-9A43-D3FA22789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02116AB-0B23-48C9-83A5-67CAFB4B2A31}" type="datetimeFigureOut">
              <a:rPr lang="cs-CZ" smtClean="0"/>
              <a:pPr/>
              <a:t>24.9.2014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80305D7-BE1E-4C68-9A43-D3FA227898F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diagramLayout" Target="../diagrams/layout5.xml"/><Relationship Id="rId7" Type="http://schemas.openxmlformats.org/officeDocument/2006/relationships/slide" Target="slide1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struktura </a:t>
            </a:r>
            <a:br>
              <a:rPr lang="cs-CZ" dirty="0" smtClean="0"/>
            </a:br>
            <a:r>
              <a:rPr lang="cs-CZ" dirty="0" smtClean="0"/>
              <a:t>a stratifikace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přednáška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statusu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39552" y="1772816"/>
            <a:ext cx="820891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cs-CZ" sz="3200" b="1" dirty="0" smtClean="0"/>
              <a:t>Status vnucený </a:t>
            </a:r>
            <a:endParaRPr lang="cs-CZ" sz="32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472608" y="5733256"/>
            <a:ext cx="6984776" cy="756084"/>
            <a:chOff x="0" y="0"/>
            <a:chExt cx="6984776" cy="756084"/>
          </a:xfrm>
        </p:grpSpPr>
        <p:sp>
          <p:nvSpPr>
            <p:cNvPr id="5" name="Obdélník 4"/>
            <p:cNvSpPr/>
            <p:nvPr/>
          </p:nvSpPr>
          <p:spPr>
            <a:xfrm>
              <a:off x="0" y="0"/>
              <a:ext cx="6984776" cy="756084"/>
            </a:xfrm>
            <a:prstGeom prst="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Obdélník 5"/>
            <p:cNvSpPr/>
            <p:nvPr/>
          </p:nvSpPr>
          <p:spPr>
            <a:xfrm>
              <a:off x="0" y="0"/>
              <a:ext cx="6984776" cy="7560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250" tIns="95250" rIns="95250" bIns="95250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500" kern="1200" dirty="0" smtClean="0"/>
                <a:t>Úkol pro skupinu – stanov příklady statusů</a:t>
              </a:r>
              <a:endParaRPr lang="cs-CZ" sz="2500" kern="1200" dirty="0"/>
            </a:p>
          </p:txBody>
        </p:sp>
      </p:grp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1838" y="2478472"/>
            <a:ext cx="2457450" cy="3095625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050991" y="5209262"/>
            <a:ext cx="406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č. 5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247981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stratifikace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918667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cs-CZ" sz="2400" b="1" dirty="0" smtClean="0"/>
              <a:t>	„Existence strukturované nerovnosti mezi skupinami ve společnosti</a:t>
            </a:r>
            <a:r>
              <a:rPr lang="cs-CZ" sz="2400" b="1" baseline="30000" dirty="0" smtClean="0"/>
              <a:t>“2.</a:t>
            </a:r>
            <a:endParaRPr lang="cs-CZ" sz="2400" baseline="30000" dirty="0" smtClean="0"/>
          </a:p>
          <a:p>
            <a:pPr algn="just">
              <a:buFont typeface="Arial" pitchFamily="34" charset="0"/>
              <a:buChar char="•"/>
            </a:pPr>
            <a:endParaRPr lang="cs-CZ" sz="2400" dirty="0" smtClean="0"/>
          </a:p>
          <a:p>
            <a:pPr algn="just">
              <a:buFont typeface="Arial" pitchFamily="34" charset="0"/>
              <a:buChar char="•"/>
            </a:pPr>
            <a:endParaRPr lang="cs-CZ" sz="2400" dirty="0" smtClean="0"/>
          </a:p>
          <a:p>
            <a:pPr algn="just">
              <a:buNone/>
            </a:pPr>
            <a:endParaRPr lang="cs-CZ" sz="2400" dirty="0" smtClean="0"/>
          </a:p>
          <a:p>
            <a:pPr algn="just"/>
            <a:endParaRPr lang="cs-CZ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42513942"/>
              </p:ext>
            </p:extLst>
          </p:nvPr>
        </p:nvGraphicFramePr>
        <p:xfrm>
          <a:off x="1907704" y="2794000"/>
          <a:ext cx="6336704" cy="3875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83568" y="1782404"/>
            <a:ext cx="7776864" cy="7386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dirty="0"/>
              <a:t>„Sociální rozvrstvení </a:t>
            </a:r>
            <a:r>
              <a:rPr lang="cs-CZ" sz="2400" b="1" dirty="0" smtClean="0"/>
              <a:t>společnosti“</a:t>
            </a:r>
            <a:r>
              <a:rPr lang="cs-CZ" sz="2400" b="1" baseline="30000" dirty="0" smtClean="0"/>
              <a:t>1</a:t>
            </a:r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63F04A-589D-4D18-9756-582407B45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2563F04A-589D-4D18-9756-582407B45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2563F04A-589D-4D18-9756-582407B45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2563F04A-589D-4D18-9756-582407B455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C4366D-1CB0-4EC8-B8DB-C00550C32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63C4366D-1CB0-4EC8-B8DB-C00550C32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63C4366D-1CB0-4EC8-B8DB-C00550C324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63C4366D-1CB0-4EC8-B8DB-C00550C324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DE48D6-AF90-4F2D-B90C-25972B180E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A1DE48D6-AF90-4F2D-B90C-25972B180E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A1DE48D6-AF90-4F2D-B90C-25972B180E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A1DE48D6-AF90-4F2D-B90C-25972B180E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35E07C-06AF-4E20-8A50-5AB5F50AFD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graphicEl>
                                              <a:dgm id="{F735E07C-06AF-4E20-8A50-5AB5F50AFD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graphicEl>
                                              <a:dgm id="{F735E07C-06AF-4E20-8A50-5AB5F50AFD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F735E07C-06AF-4E20-8A50-5AB5F50AFD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E8829C-5074-4917-A21A-58F500E8BB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95E8829C-5074-4917-A21A-58F500E8BB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graphicEl>
                                              <a:dgm id="{95E8829C-5074-4917-A21A-58F500E8BB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graphicEl>
                                              <a:dgm id="{95E8829C-5074-4917-A21A-58F500E8BB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0FFBB1-8AA3-405D-8289-3797CE324D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7B0FFBB1-8AA3-405D-8289-3797CE324D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graphicEl>
                                              <a:dgm id="{7B0FFBB1-8AA3-405D-8289-3797CE324D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graphicEl>
                                              <a:dgm id="{7B0FFBB1-8AA3-405D-8289-3797CE324D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279C00-37D0-4E23-B14A-151B34E1A2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graphicEl>
                                              <a:dgm id="{27279C00-37D0-4E23-B14A-151B34E1A2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27279C00-37D0-4E23-B14A-151B34E1A2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>
                                            <p:graphicEl>
                                              <a:dgm id="{27279C00-37D0-4E23-B14A-151B34E1A2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71CA57-AC1D-4FC5-B68A-792EB1062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graphicEl>
                                              <a:dgm id="{6C71CA57-AC1D-4FC5-B68A-792EB1062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graphicEl>
                                              <a:dgm id="{6C71CA57-AC1D-4FC5-B68A-792EB10629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graphicEl>
                                              <a:dgm id="{6C71CA57-AC1D-4FC5-B68A-792EB10629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Graphic spid="4" grpId="0" uiExpand="1">
        <p:bldSub>
          <a:bldDgm bld="lvlOne"/>
        </p:bldSub>
      </p:bldGraphic>
      <p:bldP spid="5" grpId="0" animBg="1"/>
      <p:bldP spid="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sociální stratifikace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13067174"/>
              </p:ext>
            </p:extLst>
          </p:nvPr>
        </p:nvGraphicFramePr>
        <p:xfrm>
          <a:off x="1115616" y="1556792"/>
          <a:ext cx="669674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lačítko akce: Dopředu nebo Další 5">
            <a:hlinkClick r:id="rId7" action="ppaction://hlinksldjump" highlightClick="1"/>
          </p:cNvPr>
          <p:cNvSpPr/>
          <p:nvPr/>
        </p:nvSpPr>
        <p:spPr>
          <a:xfrm>
            <a:off x="5796136" y="4012926"/>
            <a:ext cx="936104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8" action="ppaction://hlinksldjump" highlightClick="1"/>
          </p:cNvPr>
          <p:cNvSpPr/>
          <p:nvPr/>
        </p:nvSpPr>
        <p:spPr>
          <a:xfrm>
            <a:off x="5796136" y="5172916"/>
            <a:ext cx="936104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rId9" action="ppaction://hlinksldjump" highlightClick="1"/>
          </p:cNvPr>
          <p:cNvSpPr/>
          <p:nvPr/>
        </p:nvSpPr>
        <p:spPr>
          <a:xfrm>
            <a:off x="5796136" y="2852936"/>
            <a:ext cx="936104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BDCF1E4-FBB6-47B2-A493-C3A95B4DB7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5BDCF1E4-FBB6-47B2-A493-C3A95B4DB7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5BDCF1E4-FBB6-47B2-A493-C3A95B4DB7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graphicEl>
                                              <a:dgm id="{5BDCF1E4-FBB6-47B2-A493-C3A95B4DB7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59688D-6F58-4941-8891-3636102D74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graphicEl>
                                              <a:dgm id="{4959688D-6F58-4941-8891-3636102D74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4959688D-6F58-4941-8891-3636102D74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graphicEl>
                                              <a:dgm id="{4959688D-6F58-4941-8891-3636102D74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CEAEA0D-612D-4953-9938-504D3D3AF7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5CEAEA0D-612D-4953-9938-504D3D3AF7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graphicEl>
                                              <a:dgm id="{5CEAEA0D-612D-4953-9938-504D3D3AF7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dgm id="{5CEAEA0D-612D-4953-9938-504D3D3AF7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1B734F-8191-4190-9519-4494F841CA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F11B734F-8191-4190-9519-4494F841CA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graphicEl>
                                              <a:dgm id="{F11B734F-8191-4190-9519-4494F841CA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graphicEl>
                                              <a:dgm id="{F11B734F-8191-4190-9519-4494F841CA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lvlOne"/>
        </p:bldSub>
      </p:bldGraphic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mobilita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361"/>
            <a:ext cx="8229600" cy="93652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„Pohyb jedinců mezi třídami, vrstvami apod. v rámci společenské hierarchie“</a:t>
            </a:r>
          </a:p>
          <a:p>
            <a:pPr algn="ctr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72580523"/>
              </p:ext>
            </p:extLst>
          </p:nvPr>
        </p:nvGraphicFramePr>
        <p:xfrm>
          <a:off x="1763688" y="26369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C46EE0-6E4A-41A2-9EAB-969EB7A556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E7C46EE0-6E4A-41A2-9EAB-969EB7A556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E7C46EE0-6E4A-41A2-9EAB-969EB7A556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graphicEl>
                                              <a:dgm id="{E7C46EE0-6E4A-41A2-9EAB-969EB7A556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F15F16C-2D1F-4EA9-986C-0466F3AAC7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5F15F16C-2D1F-4EA9-986C-0466F3AAC7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5F15F16C-2D1F-4EA9-986C-0466F3AAC7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graphicEl>
                                              <a:dgm id="{5F15F16C-2D1F-4EA9-986C-0466F3AAC7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3831C2-288A-4CDA-9846-6CB45BFB4C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053831C2-288A-4CDA-9846-6CB45BFB4C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053831C2-288A-4CDA-9846-6CB45BFB4C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053831C2-288A-4CDA-9846-6CB45BFB4C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F390A1-BA12-420B-84B0-38AE43F8B2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59F390A1-BA12-420B-84B0-38AE43F8B2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59F390A1-BA12-420B-84B0-38AE43F8B2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graphicEl>
                                              <a:dgm id="{59F390A1-BA12-420B-84B0-38AE43F8B2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nerovnost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1278707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	Vyskytuje se , když určité skupiny ve společnosti nemají rovný sociální status.</a:t>
            </a:r>
          </a:p>
          <a:p>
            <a:pPr algn="just">
              <a:buNone/>
            </a:pPr>
            <a:endParaRPr lang="cs-CZ" sz="2800" dirty="0"/>
          </a:p>
        </p:txBody>
      </p:sp>
      <p:sp>
        <p:nvSpPr>
          <p:cNvPr id="4" name="Tlačítko akce: Zpět nebo Předchozí 3">
            <a:hlinkClick r:id="rId2" action="ppaction://hlinksldjump" highlightClick="1"/>
          </p:cNvPr>
          <p:cNvSpPr/>
          <p:nvPr/>
        </p:nvSpPr>
        <p:spPr>
          <a:xfrm>
            <a:off x="4139952" y="3174645"/>
            <a:ext cx="754384" cy="686403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lačítko akce: Dopředu nebo Další 2">
            <a:hlinkClick r:id="rId2" action="ppaction://hlinksldjump" highlightClick="1"/>
          </p:cNvPr>
          <p:cNvSpPr/>
          <p:nvPr/>
        </p:nvSpPr>
        <p:spPr>
          <a:xfrm>
            <a:off x="7812360" y="6309320"/>
            <a:ext cx="720080" cy="38115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07792041"/>
              </p:ext>
            </p:extLst>
          </p:nvPr>
        </p:nvGraphicFramePr>
        <p:xfrm>
          <a:off x="683568" y="476672"/>
          <a:ext cx="7848872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367C425-167A-4CFB-93AD-5BF503108E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6367C425-167A-4CFB-93AD-5BF503108E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6367C425-167A-4CFB-93AD-5BF503108E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graphicEl>
                                              <a:dgm id="{6367C425-167A-4CFB-93AD-5BF503108E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4A2721E-D4EB-437F-9C31-917911ED87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graphicEl>
                                              <a:dgm id="{94A2721E-D4EB-437F-9C31-917911ED87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94A2721E-D4EB-437F-9C31-917911ED87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94A2721E-D4EB-437F-9C31-917911ED87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0809CDE-4D87-4294-A6D9-D615C070F3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20809CDE-4D87-4294-A6D9-D615C070F3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20809CDE-4D87-4294-A6D9-D615C070F3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20809CDE-4D87-4294-A6D9-D615C070F3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AD5439C-B84B-4EDA-A91C-9084BF6BB5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graphicEl>
                                              <a:dgm id="{1AD5439C-B84B-4EDA-A91C-9084BF6BB5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1AD5439C-B84B-4EDA-A91C-9084BF6BB5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graphicEl>
                                              <a:dgm id="{1AD5439C-B84B-4EDA-A91C-9084BF6BB5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003C9CF-F65A-48FC-8EF6-7947A920A7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4003C9CF-F65A-48FC-8EF6-7947A920A7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4003C9CF-F65A-48FC-8EF6-7947A920A7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graphicEl>
                                              <a:dgm id="{4003C9CF-F65A-48FC-8EF6-7947A920A7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B353D31-0D10-4BC7-98D4-42C02AEA0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2B353D31-0D10-4BC7-98D4-42C02AEA0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2B353D31-0D10-4BC7-98D4-42C02AEA0B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2B353D31-0D10-4BC7-98D4-42C02AEA0B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FAA390F-90C0-43DB-AAFC-0191DC5C5C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AFAA390F-90C0-43DB-AAFC-0191DC5C5C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AFAA390F-90C0-43DB-AAFC-0191DC5C5C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graphicEl>
                                              <a:dgm id="{AFAA390F-90C0-43DB-AAFC-0191DC5C5C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68E0510-0987-4E74-9EC4-CCF492BA4B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graphicEl>
                                              <a:dgm id="{D68E0510-0987-4E74-9EC4-CCF492BA4B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D68E0510-0987-4E74-9EC4-CCF492BA4B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graphicEl>
                                              <a:dgm id="{D68E0510-0987-4E74-9EC4-CCF492BA4B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25C5E9-7584-4290-91E4-6DFDCF104E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graphicEl>
                                              <a:dgm id="{3E25C5E9-7584-4290-91E4-6DFDCF104E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graphicEl>
                                              <a:dgm id="{3E25C5E9-7584-4290-91E4-6DFDCF104E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graphicEl>
                                              <a:dgm id="{3E25C5E9-7584-4290-91E4-6DFDCF104E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655CB43-F165-49B9-9C3C-43693146A4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graphicEl>
                                              <a:dgm id="{3655CB43-F165-49B9-9C3C-43693146A4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graphicEl>
                                              <a:dgm id="{3655CB43-F165-49B9-9C3C-43693146A4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graphicEl>
                                              <a:dgm id="{3655CB43-F165-49B9-9C3C-43693146A4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2276872"/>
            <a:ext cx="8290714" cy="18158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cs-CZ" sz="2800" dirty="0">
                <a:latin typeface="Arial" pitchFamily="34" charset="0"/>
                <a:cs typeface="Arial" pitchFamily="34" charset="0"/>
              </a:rPr>
              <a:t>šlechta - nejvyšší</a:t>
            </a:r>
          </a:p>
          <a:p>
            <a:pPr lvl="0"/>
            <a:r>
              <a:rPr lang="cs-CZ" sz="2800" dirty="0">
                <a:latin typeface="Arial" pitchFamily="34" charset="0"/>
                <a:cs typeface="Arial" pitchFamily="34" charset="0"/>
              </a:rPr>
              <a:t>duchovenstvo</a:t>
            </a:r>
          </a:p>
          <a:p>
            <a:pPr lvl="0"/>
            <a:r>
              <a:rPr lang="cs-CZ" sz="2800" dirty="0">
                <a:latin typeface="Arial" pitchFamily="34" charset="0"/>
                <a:cs typeface="Arial" pitchFamily="34" charset="0"/>
              </a:rPr>
              <a:t>měšťané, řemeslníci, obchodníci, svobodní rolníci</a:t>
            </a:r>
          </a:p>
          <a:p>
            <a:pPr lvl="0"/>
            <a:r>
              <a:rPr lang="cs-CZ" sz="2800" dirty="0">
                <a:latin typeface="Arial" pitchFamily="34" charset="0"/>
                <a:cs typeface="Arial" pitchFamily="34" charset="0"/>
              </a:rPr>
              <a:t>poddaní</a:t>
            </a:r>
          </a:p>
        </p:txBody>
      </p:sp>
      <p:sp>
        <p:nvSpPr>
          <p:cNvPr id="3" name="Tlačítko akce: Dopředu nebo Další 2">
            <a:hlinkClick r:id="rId2" action="ppaction://hlinksldjump" highlightClick="1"/>
          </p:cNvPr>
          <p:cNvSpPr/>
          <p:nvPr/>
        </p:nvSpPr>
        <p:spPr>
          <a:xfrm>
            <a:off x="8001024" y="5000636"/>
            <a:ext cx="685226" cy="78581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8596" y="1582341"/>
            <a:ext cx="8215370" cy="35394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vyšší horní třída-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městská elita dlouhé tradice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nižší horní třída-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zbohatlíci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vyšší střední třída-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"solidní obchodní 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/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                       podnikatelé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" +  svobodné povolání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nižší střední třída-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úředníci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vyšší dolní třída-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"chudí, ale vážení dělníci"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nižší dolní třída-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nezaměstnaní,nekvalifikovaní a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polokvalifikovaní dělníci</a:t>
            </a:r>
          </a:p>
        </p:txBody>
      </p:sp>
      <p:sp>
        <p:nvSpPr>
          <p:cNvPr id="3" name="Tlačítko akce: Dopředu nebo Další 2">
            <a:hlinkClick r:id="rId2" action="ppaction://hlinksldjump" highlightClick="1"/>
          </p:cNvPr>
          <p:cNvSpPr/>
          <p:nvPr/>
        </p:nvSpPr>
        <p:spPr>
          <a:xfrm>
            <a:off x="8028384" y="5445223"/>
            <a:ext cx="615582" cy="536951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1500" dirty="0" smtClean="0"/>
              <a:t>Obrázky:</a:t>
            </a:r>
          </a:p>
          <a:p>
            <a:pPr marL="342900" indent="-342900">
              <a:buAutoNum type="arabicPeriod"/>
            </a:pPr>
            <a:r>
              <a:rPr lang="cs-CZ" sz="1500" dirty="0" smtClean="0"/>
              <a:t>Struktura. 2014. Dostupné z</a:t>
            </a:r>
            <a:r>
              <a:rPr lang="cs-CZ" sz="1500" dirty="0"/>
              <a:t>:  http://</a:t>
            </a:r>
            <a:r>
              <a:rPr lang="cs-CZ" sz="1500" dirty="0" smtClean="0"/>
              <a:t>www.socdistance.wz.cz/network.gif</a:t>
            </a:r>
          </a:p>
          <a:p>
            <a:pPr marL="342900" indent="-342900">
              <a:buAutoNum type="arabicPeriod"/>
            </a:pPr>
            <a:r>
              <a:rPr lang="cs-CZ" sz="1500" dirty="0" smtClean="0"/>
              <a:t>Barth. 2014. </a:t>
            </a:r>
            <a:r>
              <a:rPr lang="cs-CZ" sz="1500" dirty="0"/>
              <a:t>Dostupné z: http://</a:t>
            </a:r>
            <a:r>
              <a:rPr lang="cs-CZ" sz="1500" dirty="0" smtClean="0"/>
              <a:t>i209.photobucket.com/albums/bb154/goodiss/Bart_Simpson.png</a:t>
            </a:r>
          </a:p>
          <a:p>
            <a:pPr marL="342900" indent="-342900">
              <a:buAutoNum type="arabicPeriod"/>
            </a:pPr>
            <a:r>
              <a:rPr lang="cs-CZ" sz="1500" dirty="0" smtClean="0"/>
              <a:t>Školák. 2014. </a:t>
            </a:r>
            <a:r>
              <a:rPr lang="cs-CZ" sz="1500" dirty="0"/>
              <a:t>Dostupný z: http://files.viaweb.cz/image/63/1111_27_8_/</a:t>
            </a:r>
            <a:r>
              <a:rPr lang="cs-CZ" sz="1500" dirty="0" smtClean="0"/>
              <a:t>clanek1.jpg</a:t>
            </a:r>
          </a:p>
          <a:p>
            <a:pPr marL="342900" indent="-342900">
              <a:buAutoNum type="arabicPeriod"/>
            </a:pPr>
            <a:r>
              <a:rPr lang="cs-CZ" sz="1500" dirty="0" smtClean="0"/>
              <a:t>Sáblíková. 2014. </a:t>
            </a:r>
            <a:r>
              <a:rPr lang="cs-CZ" sz="1500" dirty="0"/>
              <a:t>Dostupný z: http://</a:t>
            </a:r>
            <a:r>
              <a:rPr lang="cs-CZ" sz="1500" dirty="0" smtClean="0"/>
              <a:t>www1.pictures.zimbio.com/gi/Martina+Sablikova+Speed+Skating+Winter+Olympics+liZakWZ7MEZl.jpg</a:t>
            </a:r>
          </a:p>
          <a:p>
            <a:pPr marL="342900" indent="-342900">
              <a:buAutoNum type="arabicPeriod"/>
            </a:pPr>
            <a:r>
              <a:rPr lang="cs-CZ" sz="1500" dirty="0" smtClean="0"/>
              <a:t>Vězeň. 2014. </a:t>
            </a:r>
            <a:r>
              <a:rPr lang="cs-CZ" sz="1500" dirty="0"/>
              <a:t>Dostupný z: http://clavis.vrana.cz/rocnik10/c0401/vezen.gif</a:t>
            </a:r>
            <a:endParaRPr lang="cs-CZ" sz="1500" dirty="0" smtClean="0"/>
          </a:p>
          <a:p>
            <a:pPr>
              <a:buNone/>
            </a:pPr>
            <a:r>
              <a:rPr lang="cs-CZ" sz="1500" dirty="0" smtClean="0"/>
              <a:t>Citace:</a:t>
            </a:r>
          </a:p>
          <a:p>
            <a:pPr marL="342900" indent="-342900">
              <a:buAutoNum type="arabicPeriod"/>
            </a:pPr>
            <a:r>
              <a:rPr lang="cs-CZ" sz="1500" dirty="0" smtClean="0"/>
              <a:t>Odmaturuj </a:t>
            </a:r>
            <a:r>
              <a:rPr lang="cs-CZ" sz="1500" dirty="0"/>
              <a:t>ze společenských věd: Didaktis, Brno, 2003, s. </a:t>
            </a:r>
            <a:r>
              <a:rPr lang="cs-CZ" sz="1500" dirty="0" smtClean="0"/>
              <a:t>119</a:t>
            </a:r>
          </a:p>
          <a:p>
            <a:pPr marL="342900" indent="-342900">
              <a:buAutoNum type="arabicPeriod"/>
            </a:pPr>
            <a:r>
              <a:rPr lang="cs-CZ" sz="1500" dirty="0" smtClean="0"/>
              <a:t>Giddens, A. Sociologie: Argo, Praha, 1994, s. 553</a:t>
            </a:r>
          </a:p>
          <a:p>
            <a:pPr marL="342900" indent="-342900">
              <a:buAutoNum type="arabicPeriod"/>
            </a:pPr>
            <a:r>
              <a:rPr lang="cs-CZ" sz="1500" dirty="0" smtClean="0"/>
              <a:t>Giddens, A. Sociologie: Argo, Praha, 1994, s. 553</a:t>
            </a:r>
            <a:r>
              <a:rPr lang="cs-CZ" sz="1500" b="1" dirty="0" smtClean="0"/>
              <a:t> </a:t>
            </a:r>
          </a:p>
          <a:p>
            <a:pPr>
              <a:buNone/>
            </a:pPr>
            <a:r>
              <a:rPr lang="cs-CZ" sz="1500" b="1" dirty="0" smtClean="0"/>
              <a:t>Použitá literatura: </a:t>
            </a:r>
            <a:endParaRPr lang="cs-CZ" sz="1500" dirty="0" smtClean="0"/>
          </a:p>
          <a:p>
            <a:r>
              <a:rPr lang="cs-CZ" sz="1500" dirty="0"/>
              <a:t>Buriánek. J. Sociologie: Fortuna, Praha, 2001</a:t>
            </a:r>
          </a:p>
          <a:p>
            <a:r>
              <a:rPr lang="cs-CZ" sz="1500" dirty="0"/>
              <a:t>Buriánek, J., Gilnerová,I., Základy psychologie a sociologie: Fortuna, Praha, 2006</a:t>
            </a:r>
          </a:p>
          <a:p>
            <a:r>
              <a:rPr lang="cs-CZ" sz="1500" dirty="0"/>
              <a:t>Giddens, A. Sociologie: Argo, Praha, 1994. </a:t>
            </a:r>
          </a:p>
          <a:p>
            <a:r>
              <a:rPr lang="cs-CZ" sz="1500" dirty="0"/>
              <a:t>Havlík, R. Úvod do sociologie: Karolinum, Praha, 1999</a:t>
            </a:r>
          </a:p>
          <a:p>
            <a:r>
              <a:rPr lang="cs-CZ" sz="1500" dirty="0"/>
              <a:t>Odmaturuj ze společenských věd: Didaktis, Brno, 2003</a:t>
            </a:r>
          </a:p>
          <a:p>
            <a:r>
              <a:rPr lang="cs-CZ" sz="1500" dirty="0"/>
              <a:t>Osborne, R. Sociologie: Portál, Praha 2002</a:t>
            </a:r>
          </a:p>
          <a:p>
            <a:r>
              <a:rPr lang="cs-CZ" sz="1500" dirty="0"/>
              <a:t>Urban, L. Sociologie trochu jinak: Grada, České Budějovice, 2011</a:t>
            </a:r>
          </a:p>
          <a:p>
            <a:pPr marL="514350" indent="-514350">
              <a:buNone/>
            </a:pPr>
            <a:endParaRPr lang="cs-CZ" sz="1500" dirty="0" smtClean="0"/>
          </a:p>
          <a:p>
            <a:pPr marL="514350" indent="-514350">
              <a:buAutoNum type="arabicPeriod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7756" y="2852936"/>
            <a:ext cx="8229600" cy="2070795"/>
          </a:xfrm>
          <a:effectLst>
            <a:outerShdw blurRad="50800" dist="38100" dir="5400000" rotWithShape="0">
              <a:srgbClr val="000000">
                <a:alpha val="43137"/>
              </a:srgbClr>
            </a:outerShdw>
            <a:softEdge rad="127000"/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	Sociální stratifikace, sociální struktura, sociální pozice, sociální role, sociální kontrola, třídy, vrstvy, mobilita, sociální nerovnost.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Kredity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504" y="1844824"/>
            <a:ext cx="8264296" cy="4248472"/>
          </a:xfrm>
          <a:effectLst>
            <a:outerShdw blurRad="50800" dist="38100" dir="5400000" rotWithShape="0">
              <a:srgbClr val="000000">
                <a:alpha val="43137"/>
              </a:srgbClr>
            </a:outerShdw>
            <a:softEdge rad="127000"/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endParaRPr lang="cs-CZ" sz="2600" b="1" dirty="0" smtClean="0"/>
          </a:p>
          <a:p>
            <a:pPr>
              <a:buNone/>
            </a:pPr>
            <a:r>
              <a:rPr lang="cs-CZ" sz="2600" b="1" dirty="0" smtClean="0"/>
              <a:t>Příspěvek k diskusi :</a:t>
            </a:r>
          </a:p>
          <a:p>
            <a:pPr>
              <a:buNone/>
            </a:pPr>
            <a:r>
              <a:rPr lang="cs-CZ" sz="2600" b="1" dirty="0" smtClean="0"/>
              <a:t>	Na libovolné téma probíraného bloku	   	                   10 kreditů</a:t>
            </a:r>
            <a:endParaRPr lang="cs-CZ" sz="2600" dirty="0" smtClean="0"/>
          </a:p>
          <a:p>
            <a:endParaRPr lang="cs-CZ" sz="2600" b="1" dirty="0" smtClean="0"/>
          </a:p>
          <a:p>
            <a:pPr>
              <a:buNone/>
            </a:pPr>
            <a:r>
              <a:rPr lang="cs-CZ" sz="2600" b="1" dirty="0" smtClean="0"/>
              <a:t>Příspěvek k tématu:							</a:t>
            </a:r>
            <a:endParaRPr lang="cs-CZ" sz="2600" dirty="0" smtClean="0"/>
          </a:p>
          <a:p>
            <a:r>
              <a:rPr lang="cs-CZ" sz="2600" dirty="0" smtClean="0"/>
              <a:t>Na konkrétním příkladě rozeber pojem sociální struktura	     </a:t>
            </a:r>
            <a:r>
              <a:rPr lang="cs-CZ" sz="2600" b="1" dirty="0" smtClean="0"/>
              <a:t>5 kreditů</a:t>
            </a:r>
            <a:endParaRPr lang="cs-CZ" sz="2600" dirty="0" smtClean="0"/>
          </a:p>
          <a:p>
            <a:r>
              <a:rPr lang="cs-CZ" sz="2600" dirty="0" smtClean="0"/>
              <a:t>Na konkrétním příkladě rozeber pojem sociální stratifikace</a:t>
            </a:r>
            <a:r>
              <a:rPr lang="cs-CZ" sz="2600" b="1" dirty="0" smtClean="0"/>
              <a:t>    5 kreditů</a:t>
            </a:r>
            <a:endParaRPr lang="cs-CZ" sz="2600" dirty="0" smtClean="0"/>
          </a:p>
          <a:p>
            <a:r>
              <a:rPr lang="cs-CZ" sz="2600" dirty="0" smtClean="0"/>
              <a:t>Vyber si jeden systém stratifikace a na konkrétním příkladě pojednej</a:t>
            </a:r>
            <a:r>
              <a:rPr lang="cs-CZ" sz="2600" b="1" dirty="0" smtClean="0"/>
              <a:t>							     5 kreditů</a:t>
            </a:r>
            <a:endParaRPr lang="cs-CZ" sz="2600" dirty="0" smtClean="0"/>
          </a:p>
          <a:p>
            <a:r>
              <a:rPr lang="cs-CZ" sz="2600" dirty="0" smtClean="0"/>
              <a:t>Na konkrétním příkladě rozeber sociální mobilitu</a:t>
            </a:r>
            <a:r>
              <a:rPr lang="cs-CZ" sz="2600" b="1" dirty="0" smtClean="0"/>
              <a:t>	                     5 kreditů</a:t>
            </a:r>
            <a:endParaRPr lang="cs-CZ" sz="2600" dirty="0" smtClean="0"/>
          </a:p>
          <a:p>
            <a:r>
              <a:rPr lang="cs-CZ" sz="2600" dirty="0" smtClean="0"/>
              <a:t>Na konkrétním příkladě rozeber typ sociální nerovnosti									     </a:t>
            </a:r>
            <a:r>
              <a:rPr lang="cs-CZ" sz="2600" b="1" dirty="0" smtClean="0"/>
              <a:t>5 kreditů</a:t>
            </a:r>
            <a:endParaRPr lang="cs-CZ" sz="2600" dirty="0" smtClean="0"/>
          </a:p>
          <a:p>
            <a:pPr>
              <a:buNone/>
            </a:pPr>
            <a:r>
              <a:rPr lang="cs-CZ" sz="2600" b="1" dirty="0" smtClean="0"/>
              <a:t>Prezentace na téma</a:t>
            </a:r>
            <a:r>
              <a:rPr lang="cs-CZ" sz="2600" dirty="0" smtClean="0"/>
              <a:t>: </a:t>
            </a:r>
          </a:p>
          <a:p>
            <a:pPr>
              <a:buNone/>
            </a:pPr>
            <a:r>
              <a:rPr lang="cs-CZ" sz="2600" dirty="0" smtClean="0"/>
              <a:t>Česká republika a sociální stratifikace (maximální rozsah prezentace je 15 minut)			                		   </a:t>
            </a:r>
            <a:r>
              <a:rPr lang="cs-CZ" sz="2600" b="1" dirty="0" smtClean="0"/>
              <a:t>0-14 kreditů</a:t>
            </a:r>
            <a:endParaRPr lang="cs-CZ" sz="2600" dirty="0" smtClean="0"/>
          </a:p>
          <a:p>
            <a:pPr>
              <a:buNone/>
            </a:pPr>
            <a:r>
              <a:rPr lang="cs-CZ" sz="2600" b="1" dirty="0" smtClean="0"/>
              <a:t>Sehraná scénka na libovolné téma výše uvedené           	   5 kreditů</a:t>
            </a:r>
            <a:endParaRPr lang="cs-CZ" sz="26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ývojový diagram: spojka 9"/>
          <p:cNvSpPr/>
          <p:nvPr/>
        </p:nvSpPr>
        <p:spPr>
          <a:xfrm>
            <a:off x="1043608" y="2276872"/>
            <a:ext cx="7056784" cy="4392488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dirty="0" smtClean="0"/>
              <a:t>SPOLEČNOST</a:t>
            </a:r>
            <a:endParaRPr lang="cs-CZ" sz="4400" b="1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854207082"/>
              </p:ext>
            </p:extLst>
          </p:nvPr>
        </p:nvGraphicFramePr>
        <p:xfrm>
          <a:off x="1331640" y="242088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Obdélník 8"/>
          <p:cNvSpPr/>
          <p:nvPr/>
        </p:nvSpPr>
        <p:spPr>
          <a:xfrm>
            <a:off x="354360" y="1341498"/>
            <a:ext cx="843528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dirty="0"/>
              <a:t>Obecně můžeme za strukturu označit způsob uspořádání prvků určitého celku. </a:t>
            </a:r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lang="cs-CZ" dirty="0" smtClean="0"/>
              <a:t>Sociální struktura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414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DA0A3CE-2911-4BC7-BB0F-D106B70F87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graphicEl>
                                              <a:dgm id="{ADA0A3CE-2911-4BC7-BB0F-D106B70F87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graphicEl>
                                              <a:dgm id="{ADA0A3CE-2911-4BC7-BB0F-D106B70F87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graphicEl>
                                              <a:dgm id="{ADA0A3CE-2911-4BC7-BB0F-D106B70F87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F007CBE-7D1E-4E6D-863A-1CE32FD62D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graphicEl>
                                              <a:dgm id="{5F007CBE-7D1E-4E6D-863A-1CE32FD62D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graphicEl>
                                              <a:dgm id="{5F007CBE-7D1E-4E6D-863A-1CE32FD62D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graphicEl>
                                              <a:dgm id="{5F007CBE-7D1E-4E6D-863A-1CE32FD62D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A3FCDD6-6534-4C1D-9F06-71F4AA1373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>
                                            <p:graphicEl>
                                              <a:dgm id="{6A3FCDD6-6534-4C1D-9F06-71F4AA1373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graphicEl>
                                              <a:dgm id="{6A3FCDD6-6534-4C1D-9F06-71F4AA1373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graphicEl>
                                              <a:dgm id="{6A3FCDD6-6534-4C1D-9F06-71F4AA1373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58D1266-5445-4B4F-833C-E4D3C803E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graphicEl>
                                              <a:dgm id="{858D1266-5445-4B4F-833C-E4D3C803E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graphicEl>
                                              <a:dgm id="{858D1266-5445-4B4F-833C-E4D3C803EB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graphicEl>
                                              <a:dgm id="{858D1266-5445-4B4F-833C-E4D3C803EB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6ECC396-64A6-4E4E-87FC-875CC8A36A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graphicEl>
                                              <a:dgm id="{86ECC396-64A6-4E4E-87FC-875CC8A36A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graphicEl>
                                              <a:dgm id="{86ECC396-64A6-4E4E-87FC-875CC8A36A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graphicEl>
                                              <a:dgm id="{86ECC396-64A6-4E4E-87FC-875CC8A36A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752954A-7C79-45A8-98E5-565EA5A82E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graphicEl>
                                              <a:dgm id="{7752954A-7C79-45A8-98E5-565EA5A82E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graphicEl>
                                              <a:dgm id="{7752954A-7C79-45A8-98E5-565EA5A82E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graphicEl>
                                              <a:dgm id="{7752954A-7C79-45A8-98E5-565EA5A82E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AC88DEA-76A8-4BB9-A9F0-BA36EDE48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graphicEl>
                                              <a:dgm id="{AAC88DEA-76A8-4BB9-A9F0-BA36EDE48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graphicEl>
                                              <a:dgm id="{AAC88DEA-76A8-4BB9-A9F0-BA36EDE48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>
                                            <p:graphicEl>
                                              <a:dgm id="{AAC88DEA-76A8-4BB9-A9F0-BA36EDE484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DD09D6E-AAC9-4D40-A1B9-AAB21A36C2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graphicEl>
                                              <a:dgm id="{8DD09D6E-AAC9-4D40-A1B9-AAB21A36C2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graphicEl>
                                              <a:dgm id="{8DD09D6E-AAC9-4D40-A1B9-AAB21A36C2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8">
                                            <p:graphicEl>
                                              <a:dgm id="{8DD09D6E-AAC9-4D40-A1B9-AAB21A36C2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3F242C6-1788-497A-AE46-041FDC8033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graphicEl>
                                              <a:dgm id="{23F242C6-1788-497A-AE46-041FDC8033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graphicEl>
                                              <a:dgm id="{23F242C6-1788-497A-AE46-041FDC8033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>
                                            <p:graphicEl>
                                              <a:dgm id="{23F242C6-1788-497A-AE46-041FDC8033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B0FFF36-CFCF-4418-9712-892056EB9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>
                                            <p:graphicEl>
                                              <a:dgm id="{2B0FFF36-CFCF-4418-9712-892056EB9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>
                                            <p:graphicEl>
                                              <a:dgm id="{2B0FFF36-CFCF-4418-9712-892056EB9D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>
                                            <p:graphicEl>
                                              <a:dgm id="{2B0FFF36-CFCF-4418-9712-892056EB9D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907704" y="404664"/>
            <a:ext cx="676875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400" dirty="0" smtClean="0"/>
              <a:t>Vzorec interakcí mezi jedinci nebo skupinami“.</a:t>
            </a:r>
            <a:r>
              <a:rPr lang="cs-CZ" sz="2400" baseline="30000" dirty="0" smtClean="0"/>
              <a:t>1</a:t>
            </a:r>
            <a:endParaRPr lang="cs-CZ" sz="24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989" y="1988840"/>
            <a:ext cx="8425467" cy="420756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693999" y="6416309"/>
            <a:ext cx="406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č. 1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pozice - status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1421620"/>
            <a:ext cx="6552728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Dlouhodobé místo člověka ve společnosti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47906456"/>
              </p:ext>
            </p:extLst>
          </p:nvPr>
        </p:nvGraphicFramePr>
        <p:xfrm>
          <a:off x="1331640" y="2276872"/>
          <a:ext cx="6840760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54152449"/>
              </p:ext>
            </p:extLst>
          </p:nvPr>
        </p:nvGraphicFramePr>
        <p:xfrm>
          <a:off x="1259632" y="4337720"/>
          <a:ext cx="6984776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26F654-CC7C-46CB-AFB5-6CA05FF177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8226F654-CC7C-46CB-AFB5-6CA05FF177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8226F654-CC7C-46CB-AFB5-6CA05FF177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graphicEl>
                                              <a:dgm id="{8226F654-CC7C-46CB-AFB5-6CA05FF177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1139C18-C092-406F-A628-39B6BB4983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graphicEl>
                                              <a:dgm id="{71139C18-C092-406F-A628-39B6BB4983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71139C18-C092-406F-A628-39B6BB4983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71139C18-C092-406F-A628-39B6BB4983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A7D631-497D-4E93-AE14-6106FB4443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E4A7D631-497D-4E93-AE14-6106FB4443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E4A7D631-497D-4E93-AE14-6106FB4443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E4A7D631-497D-4E93-AE14-6106FB4443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478ADD-F7A3-4602-A34D-8A92A2B9BD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1F478ADD-F7A3-4602-A34D-8A92A2B9BD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1F478ADD-F7A3-4602-A34D-8A92A2B9BD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1F478ADD-F7A3-4602-A34D-8A92A2B9BD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F96A22-EB9D-44EB-95A6-9CA479EB83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70F96A22-EB9D-44EB-95A6-9CA479EB83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graphicEl>
                                              <a:dgm id="{70F96A22-EB9D-44EB-95A6-9CA479EB83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70F96A22-EB9D-44EB-95A6-9CA479EB83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F96A22-EB9D-44EB-95A6-9CA479EB83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graphicEl>
                                              <a:dgm id="{70F96A22-EB9D-44EB-95A6-9CA479EB83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graphicEl>
                                              <a:dgm id="{70F96A22-EB9D-44EB-95A6-9CA479EB83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graphicEl>
                                              <a:dgm id="{70F96A22-EB9D-44EB-95A6-9CA479EB83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F478ADD-F7A3-4602-A34D-8A92A2B9BD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graphicEl>
                                              <a:dgm id="{1F478ADD-F7A3-4602-A34D-8A92A2B9BD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graphicEl>
                                              <a:dgm id="{1F478ADD-F7A3-4602-A34D-8A92A2B9BD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graphicEl>
                                              <a:dgm id="{1F478ADD-F7A3-4602-A34D-8A92A2B9BD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4A7D631-497D-4E93-AE14-6106FB4443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graphicEl>
                                              <a:dgm id="{E4A7D631-497D-4E93-AE14-6106FB4443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>
                                            <p:graphicEl>
                                              <a:dgm id="{E4A7D631-497D-4E93-AE14-6106FB4443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graphicEl>
                                              <a:dgm id="{E4A7D631-497D-4E93-AE14-6106FB4443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26F654-CC7C-46CB-AFB5-6CA05FF177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graphicEl>
                                              <a:dgm id="{8226F654-CC7C-46CB-AFB5-6CA05FF177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>
                                            <p:graphicEl>
                                              <a:dgm id="{8226F654-CC7C-46CB-AFB5-6CA05FF177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graphicEl>
                                              <a:dgm id="{8226F654-CC7C-46CB-AFB5-6CA05FF177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1139C18-C092-406F-A628-39B6BB4983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graphicEl>
                                              <a:dgm id="{71139C18-C092-406F-A628-39B6BB4983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graphicEl>
                                              <a:dgm id="{71139C18-C092-406F-A628-39B6BB4983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>
                                            <p:graphicEl>
                                              <a:dgm id="{71139C18-C092-406F-A628-39B6BB4983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Graphic spid="6" grpId="0">
        <p:bldSub>
          <a:bldDgm bld="one" rev="1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statusu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39552" y="1772816"/>
            <a:ext cx="820891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cs-CZ" sz="3200" b="1" dirty="0" smtClean="0"/>
              <a:t>Status vrozený – biologicky</a:t>
            </a:r>
            <a:endParaRPr lang="cs-CZ" sz="3200" dirty="0" smtClean="0"/>
          </a:p>
        </p:txBody>
      </p:sp>
      <p:pic>
        <p:nvPicPr>
          <p:cNvPr id="2050" name="Picture 2" descr="http://i209.photobucket.com/albums/bb154/goodiss/Bart_Simps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922" y="2492896"/>
            <a:ext cx="2684172" cy="3695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5220072" y="5911181"/>
            <a:ext cx="406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č. 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99950" y="1340768"/>
            <a:ext cx="8348513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cs-CZ" sz="3200" b="1" dirty="0" smtClean="0"/>
              <a:t>Status připsaný (askriptivní)</a:t>
            </a:r>
            <a:endParaRPr lang="cs-CZ" sz="32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2492896"/>
            <a:ext cx="4905375" cy="3333750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5220072" y="5911181"/>
            <a:ext cx="406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č. 3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97214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31540" y="1196752"/>
            <a:ext cx="8244916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cs-CZ" sz="3200" b="1" dirty="0" smtClean="0"/>
              <a:t>Status získaný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8975" y="2204864"/>
            <a:ext cx="2750046" cy="4125069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5220072" y="6329933"/>
            <a:ext cx="406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č. 4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62961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367</TotalTime>
  <Words>413</Words>
  <Application>Microsoft Office PowerPoint</Application>
  <PresentationFormat>Předvádění na obrazovce (4:3)</PresentationFormat>
  <Paragraphs>120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Rockwell</vt:lpstr>
      <vt:lpstr>Times New Roman</vt:lpstr>
      <vt:lpstr>Wingdings 2</vt:lpstr>
      <vt:lpstr>Lití písma</vt:lpstr>
      <vt:lpstr>Sociální struktura  a stratifikace</vt:lpstr>
      <vt:lpstr>Pojmy</vt:lpstr>
      <vt:lpstr>Kredity</vt:lpstr>
      <vt:lpstr>Sociální struktura</vt:lpstr>
      <vt:lpstr>Prezentace aplikace PowerPoint</vt:lpstr>
      <vt:lpstr>Sociální pozice - status</vt:lpstr>
      <vt:lpstr>Druhy statusu</vt:lpstr>
      <vt:lpstr>Prezentace aplikace PowerPoint</vt:lpstr>
      <vt:lpstr>Prezentace aplikace PowerPoint</vt:lpstr>
      <vt:lpstr>Druhy statusu</vt:lpstr>
      <vt:lpstr>Sociální stratifikace</vt:lpstr>
      <vt:lpstr>Systém sociální stratifikace</vt:lpstr>
      <vt:lpstr>Sociální mobilita</vt:lpstr>
      <vt:lpstr>Sociální nerovnost</vt:lpstr>
      <vt:lpstr>Prezentace aplikace PowerPoint</vt:lpstr>
      <vt:lpstr>Prezentace aplikace PowerPoint</vt:lpstr>
      <vt:lpstr>Prezentace aplikace PowerPoint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stratifikace</dc:title>
  <dc:creator>Vaše jméno</dc:creator>
  <cp:lastModifiedBy>Zdeněk Maňák</cp:lastModifiedBy>
  <cp:revision>39</cp:revision>
  <dcterms:created xsi:type="dcterms:W3CDTF">2010-05-09T12:49:36Z</dcterms:created>
  <dcterms:modified xsi:type="dcterms:W3CDTF">2014-09-24T05:44:17Z</dcterms:modified>
</cp:coreProperties>
</file>