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86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58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48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14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47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3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18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68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6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0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99BB-98BE-4E12-93BE-9E82611CA60A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C2B1-DCE2-4D14-B9D9-45DACA4C0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55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13674"/>
          <a:stretch/>
        </p:blipFill>
        <p:spPr>
          <a:xfrm>
            <a:off x="-95250" y="-42862"/>
            <a:ext cx="12382500" cy="59942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146" y="187742"/>
            <a:ext cx="6209654" cy="1061231"/>
          </a:xfrm>
        </p:spPr>
        <p:txBody>
          <a:bodyPr/>
          <a:lstStyle/>
          <a:p>
            <a:r>
              <a:rPr lang="cs-CZ" dirty="0" smtClean="0"/>
              <a:t>Vývoj jedince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25871" y="5851956"/>
            <a:ext cx="3740258" cy="659996"/>
          </a:xfrm>
        </p:spPr>
        <p:txBody>
          <a:bodyPr/>
          <a:lstStyle/>
          <a:p>
            <a:r>
              <a:rPr lang="cs-CZ" dirty="0" smtClean="0"/>
              <a:t>Vývojová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60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8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Adolescence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16044" y="1473523"/>
            <a:ext cx="3700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r>
              <a:rPr lang="cs-CZ" sz="2400" dirty="0" smtClean="0"/>
              <a:t>mancipace, vztahy ,</a:t>
            </a:r>
          </a:p>
          <a:p>
            <a:r>
              <a:rPr lang="cs-CZ" sz="2400" dirty="0" smtClean="0"/>
              <a:t>hledání místa ve společnosti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780433" y="3659245"/>
            <a:ext cx="25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ohlavní dospělost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675322" y="5502991"/>
            <a:ext cx="218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sebeuvědomění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313140" y="534910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č.9</a:t>
            </a:r>
            <a:endParaRPr lang="cs-CZ" sz="1400" dirty="0"/>
          </a:p>
        </p:txBody>
      </p:sp>
      <p:sp>
        <p:nvSpPr>
          <p:cNvPr id="3" name="AutoShape 2" descr="data:image/jpeg;base64,/9j/4AAQSkZJRgABAQAAAQABAAD/2wCEAAkGBxQQEhQUExQWFhUWGBoZGBgYGRgaIBobFRgYFxoZGR4YHSggGBwmHBUXITEhJSkrLi4uGCAzODMsNygtLisBCgoKDg0OGhAQGiwlHyQsLCwsLCwsLCwsLCwsLCwsLCwsLCwsLCwsLCwsLCwsLCwsLCwsLCwsLCwsLCwsLCwsLP/AABEIAKAA8AMBEQACEQEDEQH/xAAcAAEAAwADAQEAAAAAAAAAAAAABAUGAgMHAQj/xABAEAABBAAEBAMFBQUFCQAAAAABAAIDEQQSITEFBkFRE2FxByKBkbEyUmKh0RQzQsHhI3KSwvAWFyREgoPS4vH/xAAbAQEAAwEBAQEAAAAAAAAAAAAAAQIDBAUGB//EADQRAAICAQMDAQYEBgIDAAAAAAABAhEDEiExBBNBUQUUInGRoWGBseEyQlLB0fCC8SMkM//aAAwDAQACEQMRAD8A9xQBAEAQBAEAQBAEAQBAEAQFFzVzPFw9rS/3nOumg0dBv6LOc9JrjxazEYn2qP8A4IW13cT8gsu7I6Pd4mo5c57gxVNd/ZSHTK46E/hd+tLSOVPkxngkuNzWLUwCAIAgCAIAgCAIAgCAIAgCAIAgCAIAgCAIAgCAIAgCAh8XxngQySfdaSPXoqZJaYtl8cNUkj8/8exjsVIZJHZiRpfSjsFyps9DQvBGiBGm+ld9exUMskduDYSTbdtwqyLRPaeQuIPlgySHMY6Ad1LSNL8xRHwXRgm5Kn4OLqsajJNeTTroOUIAgCAIAgCAIAgCAIAgCAIAgCAIAgCAIAgCAIAgCAoOe4XPwMwbuAD8AQT+SyzK4M36d1kR4ALDqOtLm8HdTsuMNwwvt91ZVHPwarGTsThXwsLspNV06KE0WcWbT2WPkLpcwIDmg0fI6H42fktunfxujl6xVBXyeiLsPNCAIAgCAIAgCAIAgCAIAgCAIAgCAIAgCAIAgCAIAgOEotpAAJo6Hb4+Shkrk/PknDXtn8NwILPde09Pj1HYrzrpU+T3JQVqUXafBe4SNjdHHbpmDb+e6hQsaqNHgZw+J7mxl1UMpAJryHVWSDZreWovcL8pa51Ag1YDbIGmg+0V1YIpJs83q5NySLlbnIEAQBAEAQBAEAQBAEAQBAEAQBAEAQBAEAQBAEAQBAEB51zzxbBtm+w18rfce8OrJewIH2j01XPmgua3O3ppzS03t6FXwqWMuGZrXDdpIBq+y5laPRVNFjw/HjxJQHtIJ93LqdPIJTJ02ro3HAx/ZNcf4tdNd12YotR3PI6mSlk28FgtTnCAIAgCAIAgCAIAgCAIAgCAIAgCAIAgCAIAgCA4+IO4UWidLPrnACzspIKTifGSPdjHe3dvT5ok2XUa5PJ+J8syCRz2AOD9HNP8V+u+t6+a0cU+SU2naImA4fiY35IGlwOuR9gt769vNc08DvY68edVubXhPC5TG/xGsjcW17pJNuHoNh9Vpj6VJ3JlcnVtx0omezPCyYKOXDvOZrHAs7URqR5fot5q2clbG8Y4HULEqckAQBAEAQBAEAQBAEAQBAEAQBAEAQBAEAQBAEBQP3PqfqsTsXAEhHUoKR9Mp60fUBLGlHBzGndjT8KVtcvUhwQibHHndkOrddejbNC9lPda3KrFbSRRYLmfDTB1ZmOaAcrq96wT7pG6iHWJp2jvzex8+OSS+K/K8fMsOF8Yjkj8R9x2SAKLtG9qGvorQ6lTV0c3WdG+nyaLv7F3gMbGXOaxxJaBYr710QdjsdlLnZyOD4Jvj+SjUNBVcV5miw7g1wJduQ2tB5rKfURi6Y7bJOF4zHILb9R18hZVo5VLgdtliFqZn1AEAQBAEAQBAEAQBAEAQBAEAQBAEAQGfKxO0+IAgCAjcTdUMpH3HfRVm6i2aYmlkjfFo8r4aw+I7TXavgvPtVZ9fHLCSc0016npPAuHtfh42OfldV1QvQk2L9V3YJLSn6nyntHLHPmlKDtepcHC+Axxj38+wNnsteFscbdu2Q4sQ4x5hoHuDi8k7CjoO1aUs9LSqT+bNFOPj5JE3i00TYXSSsDm1sQDd7Bbwxd2SjRzZMqhFtmc4RxyN8zG+CxudwADL909CTpfyV5dDkhJtVpX5enG7+9FY9dCcFFt6n45/t+hv1BUIAgCAIAgCAIAgCAIAgCAIAgCAIAgI+NxbYm5nXvWmqEpWUywOwKQEAQELjT6gk/u/VY5/wD5y+RSb+FnnvDJD4jyKP2v036LypxXbZ19NGK6HLOTa3S8/p5NLw7iYkJY3UBuZxon7DTuCQG0QvTVOFV43/6OXHDI5QS2V0vzM47iEzhTpZCNNC4kLn1y9T7n3XBf8Efojr8Z33nfMqNUvUt7vi/oX0QlxT6NveQOhc4jTyJVoZZwkpRe6KZOjwZovHOCp/gj0nlrhMUb7DDnaG24m9SNco6L1u9knFRk7Pz+eHFCcnjVbujUqCgQBAEAQBAEAQBAEAQBAEAQBAEAQBAYrmviLv2kRA+61llvcu3uttKXH1DepI9LoorQ5eSVw3EeIwGj2+XZXxtuO5GWKjKkSlczCAICt5hfULvMgfmuPrnWCRv00VLIkzF8BYDI6huK/wARXkZ77Gn1aR7scUI4Nls5X9EehyYmGVkjA8VlIcW9tib60vonHaj5zHkcJqS5W5iI8DGZXRsie9tnI45hp3vZYrDDjc9KXtXq29SaS9KLng/LkEwcXsla0aAudls9VEMKfKLZPbHUR4a+hJfy/gGvbGc2Z2v2zWmup2Vnixp15Kr2r1ko6lVfIsWY6ETOcxzs+xA272B1KvPKo7HmYsDmtVbFw6ah+9H+H+q0p+pjcf6fud3D8QXg2Ko1ffzVoNvkrlhGL+FkpXMggCAIAgCAIAgCAIAgCAIAgOEsgaLKhtJWy0YuTpEUcSaf4XfJZ91Gr6eS8ooOKcCgnnM5MzXkNaaqiG3WhG+u6pNwlya4u5j4o7ovdABaR5UiaL6Ww/ENbua9dPqpKkPEcdw8ZAdMwE9MwVlFsq5JEvC4pkotjg4Dejt69kaa5JTvgzXtJxxgwgcDRMgA69CSr4unx524ZFa5KZc88K1Qe5juWOLZiwBwa+2k3rny+8WihbSe+qiXsmEPjn8Uf5Vumn6t+aNpe2MmWCwxWlrl+t+KPQ+FY58pJZExgqwQ4EW7XUjc12RmKLLHYwxtBzMHfN106aqk56VZeKbfBVY7j5ka2MAlx1cWajTYWdj6LPFNZVyXzReH49O3hPyUHFXukBaDQsEg3VeXnuspO501sel0Es0cfcjVr/d+KoteEcOMclh2Zrg0vaA7M29Rm8zroVpLHbUlwzk95tNPn+5qMdxZzdWiWqJ0ZdUNOi1lkp7HCse25VcK5imfLG17ZQ151zR0APM0KWcM7bpol4lpZtF1HMEAQBAEAQBAEAQBAEAQBAEBhPa5w6SXDMkZlqBxe6yQdQAMvf8AJZ5I2b4Mihdr9jxN8cl34g+DystDPSXW4q3PgxE7dppPhK79U0Mt75g/1HJvFcS3aecekj/1Udtj3vp3s/0NFwWWbEYd7J3vkY57XDO4u+wCKF7CzfwW2GDTtnF1mXHKljO7F4RjRVBdaZwGcdi3YV5dBLIw/hqr7UUaXkJtcEnmPmufHshZJkoFxILT72wDt9NLGndVh8L+EtJuS3LXg/MBjawMYwZNqHX8qI72tLb5K8F7/tViOmVo7NaANd1loiX7kiTw7igxU7G4oitmkUN+l9CTWvlSyyYo1qRtjzyS0ltxnAthoxROLQNWmibB7lec8a2UODu94nLfJuyDBxcOaWhr2Zty3KD9dFssGVeE/nwYS6nHLl/5LPgjDAwmAyU91nVpJO2tq2eXU5Gr2r0KYl08U/N+pKk4xiGnUTf4WlY6eo9f0Nf/AF/T9SJguYMS55ZmfqRq9rW5Reutdluu463MGse9Hoa6TlCAIAgCAIAgCAIAgCAIAgCArOZOE/tmGkgz5M4rNWatb2sX81DVhH5m4mx0UskYLSGPc26IvK4i66bKVDYMhmd34U0g7oHkSASAUDRAvU70EUURRteHT3lboOlDYeStFlmfOIEUTeo6/wCvO1qipjMZO5hpzXOLh9oDv2pVdsngqY5y12VwJyiuoI81RfgS7XJKwkz7sOIF1qrJkM1GAxEmxIPmp3ILxkIkbp8VJJdcA4w51YWV4s+7G52u+mU6/IrmzYq+KKNseTwy9i5KIGj2D1Z/7KnvEvQjsw8v7FnheXpY20yaIf8AbJ/zhVeSTNILFHw/t/g5P4FiT/zcY9IR/wCajVI1U8P9D+v7E7hnAy0HxZhIeha0N089TavDfkxyzjdwi189/wCyL8LY5wgCAIAgCAIAgCAIAgCAIAgPIva9x3GQYuNmHlfG3wrOUgalx119FSXJpBbHk0kUznFzjmJJJJI1J1JU6ydB1HCP/wBOCaiNB3QOdEQXNr87+KtF2VkqNZwd1uj8hf5pHkl8EfjuNLXFnUuIPotuDMiRBjnZnvy1Qb2NfztZZNdfCdGDt6rn+R8xuGikIJmbY6nfX4rnjqi7OrLKGRVsUFtY8t0I8joSOq6r8nntVsa7l57JmBwG2hHmFe7KmkY0NbQFC1BJT4ZniYuFlWDK38jf8lM3UWxFXKj23PG8DNGD11orlUE0aapRezDhC0E+EzTX7Lfj0U9sLJP1f1ETYZASI4yAauhr3rRFjTJebJH+Z/U+SStgY9zI2AgXQ0uvQJ21Eo8zm6k2Q+U+ZDjTKCxrDHlqnZrDs2+grVqshKKXBolJUIAgCAIAgCAIAgCAIAgCAzHN/KOFxgdLM1xeyNwDg4igAT6bqrXktFvg/Nv7LGdc8vy/ohej4MM0bSP+LbQUcJ2HJd2Lr7NK0aKyNTy/Nbz5NVorcq3sQeOy+851dNPIrRlUa3kbl+TEYMSAgNc925P8NDt6qvf0bUUl03ceqzhx/gGX7Ya6vxH9FWXUp+BHo5R8kblDksY3Et92Pwo3AyNLiczeoFBV7sXsjTtSjucm4TCQYmaPBFxhDqtzrtwsOyn7o2+C0hwGSpZso33/AFUkEXgUwjxokIJbG17zXYDz9VXN/Ay+L+I2n+8DCtAAa8/AfzKyjsqLSi27DvaJhgPdDwf7u39Ucn4JWP1ZHg9o8UYytY7LZryvWvnahNpEyhbuzox3tEjfG5rWPBcKuh+qq3NiOOKdl37KMW2VuIcLzAsBJAA2cRVE+atC/JGWvBv1cyCAIAgCAIAgCAIAgCAIAgKDnLiZw8Owp+Zhcb0zCunXX8lllk0tjXFFSe54YeBQN0/aBp5j+az7j9Do7a9TqxHB4msc4T3Qvdv6qO6/QvDCpSSs+cQ5fa2GRwkzkNsaDproc38lMctyRnPHUWR+XJKY93f/AOLuijiZHnkzB/YCvmVNg1XLXN8GFwzIfftt3Q0txJPVc807N4SSRKxPMmDn+0/L/eDgFSvwL6kQ8LzDBgmTCCVrnSMNZSd6rU/HZV0tsnXFIz/LkuVg8v8AX8l2x4OQscdiQGijqpBJ5RdHJM4SuDQ6JzSSavNQq1lmb07GmL+I5818EiwxjLS4Z82gcf4a1HzWEG3yazSXBn2PjurI8y5XM7OibExi/fFXvnItSLOiTFRaVITf4zv20OqDc2nstjkdjIDF4hja4+I73qAynRx2PTdPJDex76pKBAEAQBAEAQBAEAQBAcXvAFk0FRzSJUW3SK+XjcTTuT6BVeaJ0x6PLIpeZuItxEQbGTmDgdQRoL/VQ80S/uGX8PqYmbAyOvUepND5lV7yZSfSThzX1ILuHPq6BHe2qO7Eq+mmuUU2IxMZDmlvQj7I9F0rFN7nI8sE6MzgpssWUdNCto8Fmd/D4PFc2MaeI9rb9TV/VVbrclK9jdN5DiaKbLJXm0H6ri7rOzsoh4rk9rNpPnGP5FO6yO2jIczcPEPh0QS5ztA3LoANdz3WuOWqzLLHTRDwONaGhpOUj5LpTRgSvGDhVg+Y1VuSDbeyrAB37S51OADGD/qJcfyCwzOqRviXJ6RJwbBHfCRH4d91UnS/U8+4rg8OzGysjw8Qbe2UfdBVG9z3vZuGMoq/TfY0PDIIosS1jY4SLINNbRAbeunQrHFK5Hn5Eu22tjVCSMbRRDroxu/fZdGxx7+pL4fjLkA01vYfHopTKSWxcKxkEAQBAEAQBAEAQBAeQQe0DFR4hzMTlEJc7Vost1NAAarCbbWzOiEYp7o6J+dHWf8Ai2htmhI06DpqWqqfhw+50qGBbrI1/wAV/k5M5oc7XxsK74j9QouHmD+v7GqS/lz/AFj+5Mh4tLIPdihkG3uu/Ryj/wAXo/saLu+MsX+TLLF4zNIyIwNczqegPUitCFnbjwyO1DJjcpPdfcjcba5xa1o0GtD8lZJVZzSe9GW5iwbYsPK/wBnqmn8TtB8bK0x5MjklbMMmPGouVI86wUMrdQ0HuAfqu1WcxJimDjpoRZynf+oU8kHwcXIGjq9HOH0Kxo01HRPxeQ7TPHo936qNK9BqfqQf2h8pOZ7nnSiTdK0UlwVbb5O2PCW77N+poK9EE1sEkNmhl6gV0VuCDX8C4u/CtaY5mNEjQ5zHN3OtbG9uq58krkdmGHw2XD+b53NsTQA9gxx/zKt7lWqKJ80z5HSeMC512fDPXtqp0pnTj6zLiVRriuCXhMXOw2JTe1hlb79CoUIrg55ZJSVNmo5OxE02LibIXvYbvMHAUGnypWM26R6ViuHBrc0LQ2RpzN6Zq3afIjT5HorV6Geq+SdBJnaHURYuiKI8iOhUlTmgCAIAgCAIAgCAIDH8d9nWExb3SEOa95suaSNSs3jfhmqyeqMljfZHK39xibHZ7b+hUaWTriZ7HezbHM1MDJPONwB+RpNLGpGw5U4G5uBEL8PI2Rrn2C0AnMdDd0dPNUcG+DSM0joxHJuMefcjY0fikr8mg/VV7LJ70TvwXKeOw9/u3AjUA6CvN2qdpod6LMnxfjhnAYAcoN5h1PlY2XZ0qUN3ycPVyc1pXBx4BwRuKLmXlAGYuA1vYDsdlHtPrl02HVptt0jHoenlky7PZIzreHGSXKBmkLi1oH3icvXa72WnzOhNPdHyTkfiLRrgpfgGH6OWeo0K+Tgc8d+LhpW+rCr45Rv4iJRfhFZh8O7Po1wqybadAFE5RvYin6Gl4PgmSMc6z4jdddRR2A+RXNl6mXT5Y6knGW34oRxLPjlpbTX0Zygc2j2Oo9KqvLuD6r1m01TPMjqi7R71yhLhp8LF4TWkMa1hBDbaQNiuCS3PRjK1aLwYdg2a35BQWtnMRjsPkhB9DR2QH1AEAQBAEAQBAEAQBAEAQBAEAQBAEAQHkvM3s3xD5nOwTYYWEk/vJNb/AA1Q9As4qS5NG4tFtyx7PJYmvGKxAcHgAtgBj27vJzdelKMmKORpz3rgiE9F6fJoeCcj4LBv8SGGn/eLnOP5lalTRoQfCLQFZxDl3DTgiSFhvqBR18wopFlJowuM9kbYyXYLEOiveOQZ2H8wQssmFZOS8MungpsJ7McfHoJMOB3t30pbWzJRij0rlLl4YGIgnNI6i93QkbAaaDUqES68F6pI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2566987"/>
            <a:ext cx="3988796" cy="25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8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dospělost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20339" y="5742323"/>
            <a:ext cx="246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rchol životních sil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84617" y="3659245"/>
            <a:ext cx="220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zakládání rodiny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9359984" y="3655965"/>
            <a:ext cx="159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bilancování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08303" y="3579020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č.10</a:t>
            </a:r>
            <a:endParaRPr lang="cs-CZ" sz="1400" dirty="0"/>
          </a:p>
        </p:txBody>
      </p:sp>
      <p:sp>
        <p:nvSpPr>
          <p:cNvPr id="3" name="AutoShape 2" descr="data:image/jpeg;base64,/9j/4AAQSkZJRgABAQAAAQABAAD/2wCEAAkGBxQQEhQUExQWFhUWGBoZGBgYGRgaIBobFRgYFxoZGR4YHSggGBwmHBUXITEhJSkrLi4uGCAzODMsNygtLisBCgoKDg0OGhAQGiwlHyQsLCwsLCwsLCwsLCwsLCwsLCwsLCwsLCwsLCwsLCwsLCwsLCwsLCwsLCwsLCwsLCwsLP/AABEIAKAA8AMBEQACEQEDEQH/xAAcAAEAAwADAQEAAAAAAAAAAAAABAUGAgMHAQj/xABAEAABBAAEBAMFBQUFCQAAAAABAAIDEQQSITEFBkFRE2FxByKBkbEyUmKh0RQzQsHhI3KSwvAWFyREgoPS4vH/xAAbAQEAAwEBAQEAAAAAAAAAAAAAAQIDBAUGB//EADQRAAICAQMDAQYEBgIDAAAAAAABAhEDEiExBBNBUQUUInGRoWGBseEyQlLB0fCC8SMkM//aAAwDAQACEQMRAD8A9xQBAEAQBAEAQBAEAQBAEAQFFzVzPFw9rS/3nOumg0dBv6LOc9JrjxazEYn2qP8A4IW13cT8gsu7I6Pd4mo5c57gxVNd/ZSHTK46E/hd+tLSOVPkxngkuNzWLUwCAIAgCAIAgCAIAgCAIAgCAIAgCAIAgCAIAgCAIAgCAh8XxngQySfdaSPXoqZJaYtl8cNUkj8/8exjsVIZJHZiRpfSjsFyps9DQvBGiBGm+ld9exUMskduDYSTbdtwqyLRPaeQuIPlgySHMY6Ad1LSNL8xRHwXRgm5Kn4OLqsajJNeTTroOUIAgCAIAgCAIAgCAIAgCAIAgCAIAgCAIAgCAIAgCAoOe4XPwMwbuAD8AQT+SyzK4M36d1kR4ALDqOtLm8HdTsuMNwwvt91ZVHPwarGTsThXwsLspNV06KE0WcWbT2WPkLpcwIDmg0fI6H42fktunfxujl6xVBXyeiLsPNCAIAgCAIAgCAIAgCAIAgCAIAgCAIAgCAIAgCAIAgOEotpAAJo6Hb4+Shkrk/PknDXtn8NwILPde09Pj1HYrzrpU+T3JQVqUXafBe4SNjdHHbpmDb+e6hQsaqNHgZw+J7mxl1UMpAJryHVWSDZreWovcL8pa51Ag1YDbIGmg+0V1YIpJs83q5NySLlbnIEAQBAEAQBAEAQBAEAQBAEAQBAEAQBAEAQBAEAQBAEB51zzxbBtm+w18rfce8OrJewIH2j01XPmgua3O3ppzS03t6FXwqWMuGZrXDdpIBq+y5laPRVNFjw/HjxJQHtIJ93LqdPIJTJ02ro3HAx/ZNcf4tdNd12YotR3PI6mSlk28FgtTnCAIAgCAIAgCAIAgCAIAgCAIAgCAIAgCAIAgCA4+IO4UWidLPrnACzspIKTifGSPdjHe3dvT5ok2XUa5PJ+J8syCRz2AOD9HNP8V+u+t6+a0cU+SU2naImA4fiY35IGlwOuR9gt769vNc08DvY68edVubXhPC5TG/xGsjcW17pJNuHoNh9Vpj6VJ3JlcnVtx0omezPCyYKOXDvOZrHAs7URqR5fot5q2clbG8Y4HULEqckAQBAEAQBAEAQBAEAQBAEAQBAEAQBAEAQBAEBQP3PqfqsTsXAEhHUoKR9Mp60fUBLGlHBzGndjT8KVtcvUhwQibHHndkOrddejbNC9lPda3KrFbSRRYLmfDTB1ZmOaAcrq96wT7pG6iHWJp2jvzex8+OSS+K/K8fMsOF8Yjkj8R9x2SAKLtG9qGvorQ6lTV0c3WdG+nyaLv7F3gMbGXOaxxJaBYr710QdjsdlLnZyOD4Jvj+SjUNBVcV5miw7g1wJduQ2tB5rKfURi6Y7bJOF4zHILb9R18hZVo5VLgdtliFqZn1AEAQBAEAQBAEAQBAEAQBAEAQBAEAQGfKxO0+IAgCAjcTdUMpH3HfRVm6i2aYmlkjfFo8r4aw+I7TXavgvPtVZ9fHLCSc0016npPAuHtfh42OfldV1QvQk2L9V3YJLSn6nyntHLHPmlKDtepcHC+Axxj38+wNnsteFscbdu2Q4sQ4x5hoHuDi8k7CjoO1aUs9LSqT+bNFOPj5JE3i00TYXSSsDm1sQDd7Bbwxd2SjRzZMqhFtmc4RxyN8zG+CxudwADL909CTpfyV5dDkhJtVpX5enG7+9FY9dCcFFt6n45/t+hv1BUIAgCAIAgCAIAgCAIAgCAIAgCAIAgI+NxbYm5nXvWmqEpWUywOwKQEAQELjT6gk/u/VY5/wD5y+RSb+FnnvDJD4jyKP2v036LypxXbZ19NGK6HLOTa3S8/p5NLw7iYkJY3UBuZxon7DTuCQG0QvTVOFV43/6OXHDI5QS2V0vzM47iEzhTpZCNNC4kLn1y9T7n3XBf8Efojr8Z33nfMqNUvUt7vi/oX0QlxT6NveQOhc4jTyJVoZZwkpRe6KZOjwZovHOCp/gj0nlrhMUb7DDnaG24m9SNco6L1u9knFRk7Pz+eHFCcnjVbujUqCgQBAEAQBAEAQBAEAQBAEAQBAEAQBAYrmviLv2kRA+61llvcu3uttKXH1DepI9LoorQ5eSVw3EeIwGj2+XZXxtuO5GWKjKkSlczCAICt5hfULvMgfmuPrnWCRv00VLIkzF8BYDI6huK/wARXkZ77Gn1aR7scUI4Nls5X9EehyYmGVkjA8VlIcW9tib60vonHaj5zHkcJqS5W5iI8DGZXRsie9tnI45hp3vZYrDDjc9KXtXq29SaS9KLng/LkEwcXsla0aAudls9VEMKfKLZPbHUR4a+hJfy/gGvbGc2Z2v2zWmup2Vnixp15Kr2r1ko6lVfIsWY6ETOcxzs+xA272B1KvPKo7HmYsDmtVbFw6ah+9H+H+q0p+pjcf6fud3D8QXg2Ko1ffzVoNvkrlhGL+FkpXMggCAIAgCAIAgCAIAgCAIAgOEsgaLKhtJWy0YuTpEUcSaf4XfJZ91Gr6eS8ooOKcCgnnM5MzXkNaaqiG3WhG+u6pNwlya4u5j4o7ovdABaR5UiaL6Ww/ENbua9dPqpKkPEcdw8ZAdMwE9MwVlFsq5JEvC4pkotjg4Dejt69kaa5JTvgzXtJxxgwgcDRMgA69CSr4unx524ZFa5KZc88K1Qe5juWOLZiwBwa+2k3rny+8WihbSe+qiXsmEPjn8Uf5Vumn6t+aNpe2MmWCwxWlrl+t+KPQ+FY58pJZExgqwQ4EW7XUjc12RmKLLHYwxtBzMHfN106aqk56VZeKbfBVY7j5ka2MAlx1cWajTYWdj6LPFNZVyXzReH49O3hPyUHFXukBaDQsEg3VeXnuspO501sel0Es0cfcjVr/d+KoteEcOMclh2Zrg0vaA7M29Rm8zroVpLHbUlwzk95tNPn+5qMdxZzdWiWqJ0ZdUNOi1lkp7HCse25VcK5imfLG17ZQ151zR0APM0KWcM7bpol4lpZtF1HMEAQBAEAQBAEAQBAEAQBAEBhPa5w6SXDMkZlqBxe6yQdQAMvf8AJZ5I2b4Mihdr9jxN8cl34g+DystDPSXW4q3PgxE7dppPhK79U0Mt75g/1HJvFcS3aecekj/1Udtj3vp3s/0NFwWWbEYd7J3vkY57XDO4u+wCKF7CzfwW2GDTtnF1mXHKljO7F4RjRVBdaZwGcdi3YV5dBLIw/hqr7UUaXkJtcEnmPmufHshZJkoFxILT72wDt9NLGndVh8L+EtJuS3LXg/MBjawMYwZNqHX8qI72tLb5K8F7/tViOmVo7NaANd1loiX7kiTw7igxU7G4oitmkUN+l9CTWvlSyyYo1qRtjzyS0ltxnAthoxROLQNWmibB7lec8a2UODu94nLfJuyDBxcOaWhr2Zty3KD9dFssGVeE/nwYS6nHLl/5LPgjDAwmAyU91nVpJO2tq2eXU5Gr2r0KYl08U/N+pKk4xiGnUTf4WlY6eo9f0Nf/AF/T9SJguYMS55ZmfqRq9rW5Reutdluu463MGse9Hoa6TlCAIAgCAIAgCAIAgCAIAgCArOZOE/tmGkgz5M4rNWatb2sX81DVhH5m4mx0UskYLSGPc26IvK4i66bKVDYMhmd34U0g7oHkSASAUDRAvU70EUURRteHT3lboOlDYeStFlmfOIEUTeo6/wCvO1qipjMZO5hpzXOLh9oDv2pVdsngqY5y12VwJyiuoI81RfgS7XJKwkz7sOIF1qrJkM1GAxEmxIPmp3ILxkIkbp8VJJdcA4w51YWV4s+7G52u+mU6/IrmzYq+KKNseTwy9i5KIGj2D1Z/7KnvEvQjsw8v7FnheXpY20yaIf8AbJ/zhVeSTNILFHw/t/g5P4FiT/zcY9IR/wCajVI1U8P9D+v7E7hnAy0HxZhIeha0N089TavDfkxyzjdwi189/wCyL8LY5wgCAIAgCAIAgCAIAgCAIAgPIva9x3GQYuNmHlfG3wrOUgalx119FSXJpBbHk0kUznFzjmJJJJI1J1JU6ydB1HCP/wBOCaiNB3QOdEQXNr87+KtF2VkqNZwd1uj8hf5pHkl8EfjuNLXFnUuIPotuDMiRBjnZnvy1Qb2NfztZZNdfCdGDt6rn+R8xuGikIJmbY6nfX4rnjqi7OrLKGRVsUFtY8t0I8joSOq6r8nntVsa7l57JmBwG2hHmFe7KmkY0NbQFC1BJT4ZniYuFlWDK38jf8lM3UWxFXKj23PG8DNGD11orlUE0aapRezDhC0E+EzTX7Lfj0U9sLJP1f1ETYZASI4yAauhr3rRFjTJebJH+Z/U+SStgY9zI2AgXQ0uvQJ21Eo8zm6k2Q+U+ZDjTKCxrDHlqnZrDs2+grVqshKKXBolJUIAgCAIAgCAIAgCAIAgCAzHN/KOFxgdLM1xeyNwDg4igAT6bqrXktFvg/Nv7LGdc8vy/ohej4MM0bSP+LbQUcJ2HJd2Lr7NK0aKyNTy/Nbz5NVorcq3sQeOy+851dNPIrRlUa3kbl+TEYMSAgNc925P8NDt6qvf0bUUl03ceqzhx/gGX7Ya6vxH9FWXUp+BHo5R8kblDksY3Et92Pwo3AyNLiczeoFBV7sXsjTtSjucm4TCQYmaPBFxhDqtzrtwsOyn7o2+C0hwGSpZso33/AFUkEXgUwjxokIJbG17zXYDz9VXN/Ay+L+I2n+8DCtAAa8/AfzKyjsqLSi27DvaJhgPdDwf7u39Ucn4JWP1ZHg9o8UYytY7LZryvWvnahNpEyhbuzox3tEjfG5rWPBcKuh+qq3NiOOKdl37KMW2VuIcLzAsBJAA2cRVE+atC/JGWvBv1cyCAIAgCAIAgCAIAgCAIAgKDnLiZw8Owp+Zhcb0zCunXX8lllk0tjXFFSe54YeBQN0/aBp5j+az7j9Do7a9TqxHB4msc4T3Qvdv6qO6/QvDCpSSs+cQ5fa2GRwkzkNsaDproc38lMctyRnPHUWR+XJKY93f/AOLuijiZHnkzB/YCvmVNg1XLXN8GFwzIfftt3Q0txJPVc807N4SSRKxPMmDn+0/L/eDgFSvwL6kQ8LzDBgmTCCVrnSMNZSd6rU/HZV0tsnXFIz/LkuVg8v8AX8l2x4OQscdiQGijqpBJ5RdHJM4SuDQ6JzSSavNQq1lmb07GmL+I5818EiwxjLS4Z82gcf4a1HzWEG3yazSXBn2PjurI8y5XM7OibExi/fFXvnItSLOiTFRaVITf4zv20OqDc2nstjkdjIDF4hja4+I73qAynRx2PTdPJDex76pKBAEAQBAEAQBAEAQBAcXvAFk0FRzSJUW3SK+XjcTTuT6BVeaJ0x6PLIpeZuItxEQbGTmDgdQRoL/VQ80S/uGX8PqYmbAyOvUepND5lV7yZSfSThzX1ILuHPq6BHe2qO7Eq+mmuUU2IxMZDmlvQj7I9F0rFN7nI8sE6MzgpssWUdNCto8Fmd/D4PFc2MaeI9rb9TV/VVbrclK9jdN5DiaKbLJXm0H6ri7rOzsoh4rk9rNpPnGP5FO6yO2jIczcPEPh0QS5ztA3LoANdz3WuOWqzLLHTRDwONaGhpOUj5LpTRgSvGDhVg+Y1VuSDbeyrAB37S51OADGD/qJcfyCwzOqRviXJ6RJwbBHfCRH4d91UnS/U8+4rg8OzGysjw8Qbe2UfdBVG9z3vZuGMoq/TfY0PDIIosS1jY4SLINNbRAbeunQrHFK5Hn5Eu22tjVCSMbRRDroxu/fZdGxx7+pL4fjLkA01vYfHopTKSWxcKxkEAQBAEAQBAEAQBAeQQe0DFR4hzMTlEJc7Vost1NAAarCbbWzOiEYp7o6J+dHWf8Ai2htmhI06DpqWqqfhw+50qGBbrI1/wAV/k5M5oc7XxsK74j9QouHmD+v7GqS/lz/AFj+5Mh4tLIPdihkG3uu/Ryj/wAXo/saLu+MsX+TLLF4zNIyIwNczqegPUitCFnbjwyO1DJjcpPdfcjcba5xa1o0GtD8lZJVZzSe9GW5iwbYsPK/wBnqmn8TtB8bK0x5MjklbMMmPGouVI86wUMrdQ0HuAfqu1WcxJimDjpoRZynf+oU8kHwcXIGjq9HOH0Kxo01HRPxeQ7TPHo936qNK9BqfqQf2h8pOZ7nnSiTdK0UlwVbb5O2PCW77N+poK9EE1sEkNmhl6gV0VuCDX8C4u/CtaY5mNEjQ5zHN3OtbG9uq58krkdmGHw2XD+b53NsTQA9gxx/zKt7lWqKJ80z5HSeMC512fDPXtqp0pnTj6zLiVRriuCXhMXOw2JTe1hlb79CoUIrg55ZJSVNmo5OxE02LibIXvYbvMHAUGnypWM26R6ViuHBrc0LQ2RpzN6Zq3afIjT5HorV6Geq+SdBJnaHURYuiKI8iOhUlTmgCAIAgCAIAgCAIDH8d9nWExb3SEOa95suaSNSs3jfhmqyeqMljfZHK39xibHZ7b+hUaWTriZ7HezbHM1MDJPONwB+RpNLGpGw5U4G5uBEL8PI2Rrn2C0AnMdDd0dPNUcG+DSM0joxHJuMefcjY0fikr8mg/VV7LJ70TvwXKeOw9/u3AjUA6CvN2qdpod6LMnxfjhnAYAcoN5h1PlY2XZ0qUN3ycPVyc1pXBx4BwRuKLmXlAGYuA1vYDsdlHtPrl02HVptt0jHoenlky7PZIzreHGSXKBmkLi1oH3icvXa72WnzOhNPdHyTkfiLRrgpfgGH6OWeo0K+Tgc8d+LhpW+rCr45Rv4iJRfhFZh8O7Po1wqybadAFE5RvYin6Gl4PgmSMc6z4jdddRR2A+RXNl6mXT5Y6knGW34oRxLPjlpbTX0Zygc2j2Oo9KqvLuD6r1m01TPMjqi7R71yhLhp8LF4TWkMa1hBDbaQNiuCS3PRjK1aLwYdg2a35BQWtnMRjsPkhB9DR2QH1AEAQBAEAQBAEAQBAEAQBAEAQBAEAQHkvM3s3xD5nOwTYYWEk/vJNb/AA1Q9As4qS5NG4tFtyx7PJYmvGKxAcHgAtgBj27vJzdelKMmKORpz3rgiE9F6fJoeCcj4LBv8SGGn/eLnOP5lalTRoQfCLQFZxDl3DTgiSFhvqBR18wopFlJowuM9kbYyXYLEOiveOQZ2H8wQssmFZOS8MungpsJ7McfHoJMOB3t30pbWzJRij0rlLl4YGIgnNI6i93QkbAaaDUqES68F6pI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27" y="1979914"/>
            <a:ext cx="2847975" cy="1600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76" y="4436654"/>
            <a:ext cx="3705225" cy="122872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8129167" y="566537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č.11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215267" y="3390368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č.12</a:t>
            </a:r>
            <a:endParaRPr lang="cs-CZ" sz="1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801" y="1889021"/>
            <a:ext cx="30861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8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Stáří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278574" y="2184551"/>
            <a:ext cx="165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aktivní stáří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378121" y="5349103"/>
            <a:ext cx="3858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horšení smyslového vnímání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aměti, inteligence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313140" y="534910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Č.13</a:t>
            </a:r>
            <a:endParaRPr lang="cs-CZ" sz="1400" dirty="0"/>
          </a:p>
        </p:txBody>
      </p:sp>
      <p:sp>
        <p:nvSpPr>
          <p:cNvPr id="3" name="AutoShape 2" descr="data:image/jpeg;base64,/9j/4AAQSkZJRgABAQAAAQABAAD/2wCEAAkGBxQQEhQUExQWFhUWGBoZGBgYGRgaIBobFRgYFxoZGR4YHSggGBwmHBUXITEhJSkrLi4uGCAzODMsNygtLisBCgoKDg0OGhAQGiwlHyQsLCwsLCwsLCwsLCwsLCwsLCwsLCwsLCwsLCwsLCwsLCwsLCwsLCwsLCwsLCwsLCwsLP/AABEIAKAA8AMBEQACEQEDEQH/xAAcAAEAAwADAQEAAAAAAAAAAAAABAUGAgMHAQj/xABAEAABBAAEBAMFBQUFCQAAAAABAAIDEQQSITEFBkFRE2FxByKBkbEyUmKh0RQzQsHhI3KSwvAWFyREgoPS4vH/xAAbAQEAAwEBAQEAAAAAAAAAAAAAAQIDBAUGB//EADQRAAICAQMDAQYEBgIDAAAAAAABAhEDEiExBBNBUQUUInGRoWGBseEyQlLB0fCC8SMkM//aAAwDAQACEQMRAD8A9xQBAEAQBAEAQBAEAQBAEAQFFzVzPFw9rS/3nOumg0dBv6LOc9JrjxazEYn2qP8A4IW13cT8gsu7I6Pd4mo5c57gxVNd/ZSHTK46E/hd+tLSOVPkxngkuNzWLUwCAIAgCAIAgCAIAgCAIAgCAIAgCAIAgCAIAgCAIAgCAh8XxngQySfdaSPXoqZJaYtl8cNUkj8/8exjsVIZJHZiRpfSjsFyps9DQvBGiBGm+ld9exUMskduDYSTbdtwqyLRPaeQuIPlgySHMY6Ad1LSNL8xRHwXRgm5Kn4OLqsajJNeTTroOUIAgCAIAgCAIAgCAIAgCAIAgCAIAgCAIAgCAIAgCAoOe4XPwMwbuAD8AQT+SyzK4M36d1kR4ALDqOtLm8HdTsuMNwwvt91ZVHPwarGTsThXwsLspNV06KE0WcWbT2WPkLpcwIDmg0fI6H42fktunfxujl6xVBXyeiLsPNCAIAgCAIAgCAIAgCAIAgCAIAgCAIAgCAIAgCAIAgOEotpAAJo6Hb4+Shkrk/PknDXtn8NwILPde09Pj1HYrzrpU+T3JQVqUXafBe4SNjdHHbpmDb+e6hQsaqNHgZw+J7mxl1UMpAJryHVWSDZreWovcL8pa51Ag1YDbIGmg+0V1YIpJs83q5NySLlbnIEAQBAEAQBAEAQBAEAQBAEAQBAEAQBAEAQBAEAQBAEB51zzxbBtm+w18rfce8OrJewIH2j01XPmgua3O3ppzS03t6FXwqWMuGZrXDdpIBq+y5laPRVNFjw/HjxJQHtIJ93LqdPIJTJ02ro3HAx/ZNcf4tdNd12YotR3PI6mSlk28FgtTnCAIAgCAIAgCAIAgCAIAgCAIAgCAIAgCAIAgCA4+IO4UWidLPrnACzspIKTifGSPdjHe3dvT5ok2XUa5PJ+J8syCRz2AOD9HNP8V+u+t6+a0cU+SU2naImA4fiY35IGlwOuR9gt769vNc08DvY68edVubXhPC5TG/xGsjcW17pJNuHoNh9Vpj6VJ3JlcnVtx0omezPCyYKOXDvOZrHAs7URqR5fot5q2clbG8Y4HULEqckAQBAEAQBAEAQBAEAQBAEAQBAEAQBAEAQBAEBQP3PqfqsTsXAEhHUoKR9Mp60fUBLGlHBzGndjT8KVtcvUhwQibHHndkOrddejbNC9lPda3KrFbSRRYLmfDTB1ZmOaAcrq96wT7pG6iHWJp2jvzex8+OSS+K/K8fMsOF8Yjkj8R9x2SAKLtG9qGvorQ6lTV0c3WdG+nyaLv7F3gMbGXOaxxJaBYr710QdjsdlLnZyOD4Jvj+SjUNBVcV5miw7g1wJduQ2tB5rKfURi6Y7bJOF4zHILb9R18hZVo5VLgdtliFqZn1AEAQBAEAQBAEAQBAEAQBAEAQBAEAQGfKxO0+IAgCAjcTdUMpH3HfRVm6i2aYmlkjfFo8r4aw+I7TXavgvPtVZ9fHLCSc0016npPAuHtfh42OfldV1QvQk2L9V3YJLSn6nyntHLHPmlKDtepcHC+Axxj38+wNnsteFscbdu2Q4sQ4x5hoHuDi8k7CjoO1aUs9LSqT+bNFOPj5JE3i00TYXSSsDm1sQDd7Bbwxd2SjRzZMqhFtmc4RxyN8zG+CxudwADL909CTpfyV5dDkhJtVpX5enG7+9FY9dCcFFt6n45/t+hv1BUIAgCAIAgCAIAgCAIAgCAIAgCAIAgI+NxbYm5nXvWmqEpWUywOwKQEAQELjT6gk/u/VY5/wD5y+RSb+FnnvDJD4jyKP2v036LypxXbZ19NGK6HLOTa3S8/p5NLw7iYkJY3UBuZxon7DTuCQG0QvTVOFV43/6OXHDI5QS2V0vzM47iEzhTpZCNNC4kLn1y9T7n3XBf8Efojr8Z33nfMqNUvUt7vi/oX0QlxT6NveQOhc4jTyJVoZZwkpRe6KZOjwZovHOCp/gj0nlrhMUb7DDnaG24m9SNco6L1u9knFRk7Pz+eHFCcnjVbujUqCgQBAEAQBAEAQBAEAQBAEAQBAEAQBAYrmviLv2kRA+61llvcu3uttKXH1DepI9LoorQ5eSVw3EeIwGj2+XZXxtuO5GWKjKkSlczCAICt5hfULvMgfmuPrnWCRv00VLIkzF8BYDI6huK/wARXkZ77Gn1aR7scUI4Nls5X9EehyYmGVkjA8VlIcW9tib60vonHaj5zHkcJqS5W5iI8DGZXRsie9tnI45hp3vZYrDDjc9KXtXq29SaS9KLng/LkEwcXsla0aAudls9VEMKfKLZPbHUR4a+hJfy/gGvbGc2Z2v2zWmup2Vnixp15Kr2r1ko6lVfIsWY6ETOcxzs+xA272B1KvPKo7HmYsDmtVbFw6ah+9H+H+q0p+pjcf6fud3D8QXg2Ko1ffzVoNvkrlhGL+FkpXMggCAIAgCAIAgCAIAgCAIAgOEsgaLKhtJWy0YuTpEUcSaf4XfJZ91Gr6eS8ooOKcCgnnM5MzXkNaaqiG3WhG+u6pNwlya4u5j4o7ovdABaR5UiaL6Ww/ENbua9dPqpKkPEcdw8ZAdMwE9MwVlFsq5JEvC4pkotjg4Dejt69kaa5JTvgzXtJxxgwgcDRMgA69CSr4unx524ZFa5KZc88K1Qe5juWOLZiwBwa+2k3rny+8WihbSe+qiXsmEPjn8Uf5Vumn6t+aNpe2MmWCwxWlrl+t+KPQ+FY58pJZExgqwQ4EW7XUjc12RmKLLHYwxtBzMHfN106aqk56VZeKbfBVY7j5ka2MAlx1cWajTYWdj6LPFNZVyXzReH49O3hPyUHFXukBaDQsEg3VeXnuspO501sel0Es0cfcjVr/d+KoteEcOMclh2Zrg0vaA7M29Rm8zroVpLHbUlwzk95tNPn+5qMdxZzdWiWqJ0ZdUNOi1lkp7HCse25VcK5imfLG17ZQ151zR0APM0KWcM7bpol4lpZtF1HMEAQBAEAQBAEAQBAEAQBAEBhPa5w6SXDMkZlqBxe6yQdQAMvf8AJZ5I2b4Mihdr9jxN8cl34g+DystDPSXW4q3PgxE7dppPhK79U0Mt75g/1HJvFcS3aecekj/1Udtj3vp3s/0NFwWWbEYd7J3vkY57XDO4u+wCKF7CzfwW2GDTtnF1mXHKljO7F4RjRVBdaZwGcdi3YV5dBLIw/hqr7UUaXkJtcEnmPmufHshZJkoFxILT72wDt9NLGndVh8L+EtJuS3LXg/MBjawMYwZNqHX8qI72tLb5K8F7/tViOmVo7NaANd1loiX7kiTw7igxU7G4oitmkUN+l9CTWvlSyyYo1qRtjzyS0ltxnAthoxROLQNWmibB7lec8a2UODu94nLfJuyDBxcOaWhr2Zty3KD9dFssGVeE/nwYS6nHLl/5LPgjDAwmAyU91nVpJO2tq2eXU5Gr2r0KYl08U/N+pKk4xiGnUTf4WlY6eo9f0Nf/AF/T9SJguYMS55ZmfqRq9rW5Reutdluu463MGse9Hoa6TlCAIAgCAIAgCAIAgCAIAgCArOZOE/tmGkgz5M4rNWatb2sX81DVhH5m4mx0UskYLSGPc26IvK4i66bKVDYMhmd34U0g7oHkSASAUDRAvU70EUURRteHT3lboOlDYeStFlmfOIEUTeo6/wCvO1qipjMZO5hpzXOLh9oDv2pVdsngqY5y12VwJyiuoI81RfgS7XJKwkz7sOIF1qrJkM1GAxEmxIPmp3ILxkIkbp8VJJdcA4w51YWV4s+7G52u+mU6/IrmzYq+KKNseTwy9i5KIGj2D1Z/7KnvEvQjsw8v7FnheXpY20yaIf8AbJ/zhVeSTNILFHw/t/g5P4FiT/zcY9IR/wCajVI1U8P9D+v7E7hnAy0HxZhIeha0N089TavDfkxyzjdwi189/wCyL8LY5wgCAIAgCAIAgCAIAgCAIAgPIva9x3GQYuNmHlfG3wrOUgalx119FSXJpBbHk0kUznFzjmJJJJI1J1JU6ydB1HCP/wBOCaiNB3QOdEQXNr87+KtF2VkqNZwd1uj8hf5pHkl8EfjuNLXFnUuIPotuDMiRBjnZnvy1Qb2NfztZZNdfCdGDt6rn+R8xuGikIJmbY6nfX4rnjqi7OrLKGRVsUFtY8t0I8joSOq6r8nntVsa7l57JmBwG2hHmFe7KmkY0NbQFC1BJT4ZniYuFlWDK38jf8lM3UWxFXKj23PG8DNGD11orlUE0aapRezDhC0E+EzTX7Lfj0U9sLJP1f1ETYZASI4yAauhr3rRFjTJebJH+Z/U+SStgY9zI2AgXQ0uvQJ21Eo8zm6k2Q+U+ZDjTKCxrDHlqnZrDs2+grVqshKKXBolJUIAgCAIAgCAIAgCAIAgCAzHN/KOFxgdLM1xeyNwDg4igAT6bqrXktFvg/Nv7LGdc8vy/ohej4MM0bSP+LbQUcJ2HJd2Lr7NK0aKyNTy/Nbz5NVorcq3sQeOy+851dNPIrRlUa3kbl+TEYMSAgNc925P8NDt6qvf0bUUl03ceqzhx/gGX7Ya6vxH9FWXUp+BHo5R8kblDksY3Et92Pwo3AyNLiczeoFBV7sXsjTtSjucm4TCQYmaPBFxhDqtzrtwsOyn7o2+C0hwGSpZso33/AFUkEXgUwjxokIJbG17zXYDz9VXN/Ay+L+I2n+8DCtAAa8/AfzKyjsqLSi27DvaJhgPdDwf7u39Ucn4JWP1ZHg9o8UYytY7LZryvWvnahNpEyhbuzox3tEjfG5rWPBcKuh+qq3NiOOKdl37KMW2VuIcLzAsBJAA2cRVE+atC/JGWvBv1cyCAIAgCAIAgCAIAgCAIAgKDnLiZw8Owp+Zhcb0zCunXX8lllk0tjXFFSe54YeBQN0/aBp5j+az7j9Do7a9TqxHB4msc4T3Qvdv6qO6/QvDCpSSs+cQ5fa2GRwkzkNsaDproc38lMctyRnPHUWR+XJKY93f/AOLuijiZHnkzB/YCvmVNg1XLXN8GFwzIfftt3Q0txJPVc807N4SSRKxPMmDn+0/L/eDgFSvwL6kQ8LzDBgmTCCVrnSMNZSd6rU/HZV0tsnXFIz/LkuVg8v8AX8l2x4OQscdiQGijqpBJ5RdHJM4SuDQ6JzSSavNQq1lmb07GmL+I5818EiwxjLS4Z82gcf4a1HzWEG3yazSXBn2PjurI8y5XM7OibExi/fFXvnItSLOiTFRaVITf4zv20OqDc2nstjkdjIDF4hja4+I73qAynRx2PTdPJDex76pKBAEAQBAEAQBAEAQBAcXvAFk0FRzSJUW3SK+XjcTTuT6BVeaJ0x6PLIpeZuItxEQbGTmDgdQRoL/VQ80S/uGX8PqYmbAyOvUepND5lV7yZSfSThzX1ILuHPq6BHe2qO7Eq+mmuUU2IxMZDmlvQj7I9F0rFN7nI8sE6MzgpssWUdNCto8Fmd/D4PFc2MaeI9rb9TV/VVbrclK9jdN5DiaKbLJXm0H6ri7rOzsoh4rk9rNpPnGP5FO6yO2jIczcPEPh0QS5ztA3LoANdz3WuOWqzLLHTRDwONaGhpOUj5LpTRgSvGDhVg+Y1VuSDbeyrAB37S51OADGD/qJcfyCwzOqRviXJ6RJwbBHfCRH4d91UnS/U8+4rg8OzGysjw8Qbe2UfdBVG9z3vZuGMoq/TfY0PDIIosS1jY4SLINNbRAbeunQrHFK5Hn5Eu22tjVCSMbRRDroxu/fZdGxx7+pL4fjLkA01vYfHopTKSWxcKxkEAQBAEAQBAEAQBAeQQe0DFR4hzMTlEJc7Vost1NAAarCbbWzOiEYp7o6J+dHWf8Ai2htmhI06DpqWqqfhw+50qGBbrI1/wAV/k5M5oc7XxsK74j9QouHmD+v7GqS/lz/AFj+5Mh4tLIPdihkG3uu/Ryj/wAXo/saLu+MsX+TLLF4zNIyIwNczqegPUitCFnbjwyO1DJjcpPdfcjcba5xa1o0GtD8lZJVZzSe9GW5iwbYsPK/wBnqmn8TtB8bK0x5MjklbMMmPGouVI86wUMrdQ0HuAfqu1WcxJimDjpoRZynf+oU8kHwcXIGjq9HOH0Kxo01HRPxeQ7TPHo936qNK9BqfqQf2h8pOZ7nnSiTdK0UlwVbb5O2PCW77N+poK9EE1sEkNmhl6gV0VuCDX8C4u/CtaY5mNEjQ5zHN3OtbG9uq58krkdmGHw2XD+b53NsTQA9gxx/zKt7lWqKJ80z5HSeMC512fDPXtqp0pnTj6zLiVRriuCXhMXOw2JTe1hlb79CoUIrg55ZJSVNmo5OxE02LibIXvYbvMHAUGnypWM26R6ViuHBrc0LQ2RpzN6Zq3afIjT5HorV6Geq+SdBJnaHURYuiKI8iOhUlTmgCAIAgCAIAgCAIDH8d9nWExb3SEOa95suaSNSs3jfhmqyeqMljfZHK39xibHZ7b+hUaWTriZ7HezbHM1MDJPONwB+RpNLGpGw5U4G5uBEL8PI2Rrn2C0AnMdDd0dPNUcG+DSM0joxHJuMefcjY0fikr8mg/VV7LJ70TvwXKeOw9/u3AjUA6CvN2qdpod6LMnxfjhnAYAcoN5h1PlY2XZ0qUN3ycPVyc1pXBx4BwRuKLmXlAGYuA1vYDsdlHtPrl02HVptt0jHoenlky7PZIzreHGSXKBmkLi1oH3icvXa72WnzOhNPdHyTkfiLRrgpfgGH6OWeo0K+Tgc8d+LhpW+rCr45Rv4iJRfhFZh8O7Po1wqybadAFE5RvYin6Gl4PgmSMc6z4jdddRR2A+RXNl6mXT5Y6knGW34oRxLPjlpbTX0Zygc2j2Oo9KqvLuD6r1m01TPMjqi7R71yhLhp8LF4TWkMa1hBDbaQNiuCS3PRjK1aLwYdg2a35BQWtnMRjsPkhB9DR2QH1AEAQBAEAQBAEAQBAEAQBAEAQBAEAQHkvM3s3xD5nOwTYYWEk/vJNb/AA1Q9As4qS5NG4tFtyx7PJYmvGKxAcHgAtgBj27vJzdelKMmKORpz3rgiE9F6fJoeCcj4LBv8SGGn/eLnOP5lalTRoQfCLQFZxDl3DTgiSFhvqBR18wopFlJowuM9kbYyXYLEOiveOQZ2H8wQssmFZOS8MungpsJ7McfHoJMOB3t30pbWzJRij0rlLl4YGIgnNI6i93QkbAaaDUqES68F6pI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21" y="3048621"/>
            <a:ext cx="3816838" cy="21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 smtClean="0"/>
              <a:t>Obrázky: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č.1. Mozek. 2015. Dostupné z: http://www.tyden.cz/obrazek/201403/5321870eb0dd2/crop-582146-mozek.jpg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č.2. Vztah. 2015. Dostupné z: http://files.psychickeobtezovani.webnode.cz/200000914-d2877d2ced/detektor%20l%C5%BEi.jpg</a:t>
            </a: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č</a:t>
            </a:r>
            <a:r>
              <a:rPr lang="cs-CZ" sz="1400" dirty="0" smtClean="0"/>
              <a:t>.3. Vývoj. 2015, Dostupné z: http://vtm.e15.cz/files/imagecache/dust_filerenderer_big/upload/story_press/1030/evoluce__lov_ka_49a7b4ab4b.jpg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č.4. Kojenec. 2015. </a:t>
            </a:r>
            <a:r>
              <a:rPr lang="cs-CZ" sz="1400" dirty="0"/>
              <a:t>Dostupné z: http://</a:t>
            </a:r>
            <a:r>
              <a:rPr lang="cs-CZ" sz="1400" dirty="0" smtClean="0"/>
              <a:t>img.blesk.cz/img/1/full/1169516-img-kojeni-kojenec-materstvi-materske-mleko-dite-crop.jpg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č.5. Novorozenec. 2015. </a:t>
            </a:r>
            <a:r>
              <a:rPr lang="cs-CZ" sz="1400" dirty="0"/>
              <a:t>Dostupné z: http://</a:t>
            </a:r>
            <a:r>
              <a:rPr lang="cs-CZ" sz="1400" dirty="0" smtClean="0"/>
              <a:t>www.maminkam.cz/data/imgs/00217l.jpg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č</a:t>
            </a:r>
            <a:r>
              <a:rPr lang="cs-CZ" sz="1400" dirty="0" smtClean="0"/>
              <a:t>.6. Prenatální období. 2015. Dostupné z</a:t>
            </a:r>
            <a:r>
              <a:rPr lang="cs-CZ" sz="1400" dirty="0"/>
              <a:t>: http://</a:t>
            </a:r>
            <a:r>
              <a:rPr lang="cs-CZ" sz="1400" dirty="0" smtClean="0"/>
              <a:t>img.mf.cz/319/681/2al.jpg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/>
              <a:t>č</a:t>
            </a:r>
            <a:r>
              <a:rPr lang="cs-CZ" sz="1400" dirty="0" smtClean="0"/>
              <a:t>.7. Batole. 2015. </a:t>
            </a:r>
            <a:r>
              <a:rPr lang="cs-CZ" sz="1400" dirty="0"/>
              <a:t>Dostupné z: http://</a:t>
            </a:r>
            <a:r>
              <a:rPr lang="cs-CZ" sz="1400" dirty="0" smtClean="0"/>
              <a:t>www.detska-lehatka.cz/209-572-thickbox/detske-hudebni-choditko-2-v-1-fisher-price.jpg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č.8. Předškolák. 2015. </a:t>
            </a:r>
            <a:r>
              <a:rPr lang="cs-CZ" sz="1400" dirty="0"/>
              <a:t>Dostupné z: http://</a:t>
            </a:r>
            <a:r>
              <a:rPr lang="cs-CZ" sz="1400" dirty="0" smtClean="0"/>
              <a:t>www.nasedetatko.com/img/vyvoj_ditete/o_detskem_ctenarstvi.jpg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č.9. Adolescence. 2015. Dostupné z</a:t>
            </a:r>
            <a:r>
              <a:rPr lang="cs-CZ" sz="1400" dirty="0"/>
              <a:t>:  http://www.sesp.northwestern.edu/images/inquiry/2007fall/adolescence01.jpg</a:t>
            </a: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č.10. Mladá dospělost. 2015. Dostupné z</a:t>
            </a:r>
            <a:r>
              <a:rPr lang="cs-CZ" sz="1400" dirty="0"/>
              <a:t>: http://img.ct24.cz/multimedia/videos/image/1491/medium/447065.jpg</a:t>
            </a: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č.11. Střední dospělost. 2015. Dostupné </a:t>
            </a:r>
            <a:r>
              <a:rPr lang="cs-CZ" sz="1400" dirty="0"/>
              <a:t>z: http://www.spokojene-dite.cz/wp-content/themes/clockstone/theme/classes/timthumb.php?src=http://www.spokojene-dite.cz/wp-content/uploads/2012/03/Spokojena_rodina-e1330631622804.jpg&amp;w=960&amp;h=320&amp;zc=1</a:t>
            </a: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č.12. Pozdní dospělost. 2015. Dostupné </a:t>
            </a:r>
            <a:r>
              <a:rPr lang="cs-CZ" sz="1400" dirty="0"/>
              <a:t>z: http://</a:t>
            </a:r>
            <a:r>
              <a:rPr lang="cs-CZ" sz="1400" dirty="0" smtClean="0"/>
              <a:t>www.tyden.cz/obrazek/201401/52da7eb77e143/crop-552596-shutterstock-104523110.jpg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 smtClean="0"/>
              <a:t>č.13. Stáří. 2015. </a:t>
            </a:r>
            <a:r>
              <a:rPr lang="cs-CZ" sz="1400" dirty="0"/>
              <a:t>Dostupné z: http://media.novinky.cz/912/279121-top_foto1-1s3d9.jpg?1357300020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SEhIQEBMUFRUUFBQVFBQUEhQUEBAPFBUWFhQVFRQYHCggGBolHBQUITEhJSkrLi4uFx8zODMsNygtLisBCgoKDg0OGxAQGi0kHB8sLCwsLCwsLCwsLCwsLCwsLCwsLCwsLCwsLCwsLSwsLCwsLCwsLCwsLDYsLCwuLCw4LP/AABEIANEA8QMBIgACEQEDEQH/xAAcAAACAgMBAQAAAAAAAAAAAAAABQQGAQIDBwj/xABAEAABAwIEAwUFBAgGAwEAAAABAAIDBBEFEiExQVFhBiJxgZEHEzKhwSNCUtEzYnKCkqKx8BRDU7Lh8RYkoxX/xAAaAQEAAwEBAQAAAAAAAAAAAAAAAQMEAgUG/8QALBEAAwACAgIBAwIFBQAAAAAAAAECAxEEMRIhURMiQTJhcYGhsfAFFBUjQv/aAAwDAQACEQMRAD8A8NQhCAEIWUBhCl0mHSS/o2Ejns0fvHRNqfsz/qyAdGDNbzNgo2jucdV0iv2RZW+LAoBuHu8XW/2gLocCpzoGuHUSG/zuo80W/wC2yfBTCstbdWmo7KNOsUhB5PAt6t29Ernwt8RtI0jkd2u8HD+m6lNMqvHU9ojQQpjBCiCBMqeBdFYU8CaU1Oimp03paZCBdUU6V1ECtdTTpRU06ArE8KXTwqyVMCWVECElflZZc0znhUCSOyEnNCEKACEIQAhCEAIQhACEIQAhCEALNlhTMOojK7KNBu53BreaEpbNaGifK7KwX5k6NaOZKsdHg8cdi4e8d1+AeDePmpMLGsaGMFgPUnmTxK2uqqs24sCXZ1dLw5bDgB4LQuWqAq9myZM3RdZAW2Vc7LVjMskIUyJ4cMrgHA7g7FRAxdIhqirR08W1pnKowzIbt1adr7tPI8/FSKanTKmGYWPHgutPS2K0xXkjx+VgeN7XRimp03pqdFLTprT06sMhAqKdKaqnVrqIEqqadAVKpp0rqIFa6qnSipp1AKxUQpdPCrJUQJZPAhJX5I7Lmmc8KgSMshJzQhCgAhCEAIQhACEIQAhCEBsFbcOpvdRhv3j3nePAeWyRYHT5pm32b3j5bfOysjnLi2aePP8A6NSVsCua2CqZuk3ut2haNC7sauGasc7ANW4aukbF2bEq9m2MZxyLoyNd2RLoI1DZb9I7YeOCZQEBwB4nL+9wUfC4dbnYKRXsvVQsbs50bgeeo/JXYqZ5vNxJppjump00p4EU8CaU8C2HzhBqIErqYFZ6iBLKmBQCrVNOlNVTq11ECVVNOpBU6qnSqpgVrqqdKamnUAq88KXTwqyVMCWVECElfkjsuaZzwqBJHZCTmhCFABCEIAQhCAEIQgHvZofpT0YPIlx+gTW6UdnH6yN5tB/hP/Kbquzbg/SC3aFqt2qpmuF7OjFJiauDFKiVVHoYkSImKUyJaRN2KmRNVTZ6ONGI4V0MCkRtW7go2XEacWaQ1dJGuMULwftIySOg0Iv5rtLHcLnFJlI+fgrIrRh5OLz9jjs92xike2Gob7qQnKHbwudyudWE9dOoV9ggXi7cFbNUG78kZJc92UuLWC7nWA48upC9oOL07YBVGQe5NrOAcSdbWta99NRa+hW3Hba9nzPLwKKXijrNCltRAmbcUp3huSaM5m5mjOMxYBcnLv8AJVbE+29Iw0xYXzR1JeGSwtzMa5hALS02dm72wF/ku9oy/Tr4N6iBK6mBPKaugqATTyxy5fiyOBLfEbhR6iBdI4aaemVapp0pqadWupp0qqadQCpVNOldRArXVUyUVNOgKxPAl1RArJUQJZPChJX5I7Lmmc8KgSR2Qk5oQhQAQhCAEIQgJmF1Hu5WuO17O/ZO6tDm2VOYFYsJqrtEb9x8J5jgD15Lmlsvw3p6ZPAXRrUBq6tCoo9PH2YYExim92Ba2YgEusCWg6tDb7G1jfqorY12khLmgjdo1/ZGx8hofJVM3Y+vRMpsS953CXG/B9i13geBU6lb4kcOdkjZTkEubobXAOhzggi3TdTsOxDPZuRzSB3tsgPPmuKn8o0Ycunquxw1bXXBrue6Lqs9DZ3a7QrlGzM4AIa08FLgZk7x34LqTNmrSZtgmGukmfHE7vGKYDTu3yEa+ZHoq/VYjI6JtPmJjY9zxffORYk2/vderezumbkllHxFwbfkLA6eJt6Kne0bCmwTtETQ1jmk6Dd5cXOPjdy1OdTs8OMyvM4a/gUyOdwN79fNTqatYyjnpWEsc+aOaI5czY5Ix3iCdW3ystbjvpdLJRbgt6iItjz8SLN/aPHysolneXGmN23pXsrKFlgPdZw8nK8TxglgbuQXh4sPhJbsLL0nDq1lTEJYyDsJGBwc6GYDvxvts4HTruvKm4gHRR3AvEYi6PaOT3RuHDlfbTa54K0+ya8suITsblhe9tm2sBK5z32tfcNcPUK3Fb6MPNwTKVFmqIErqYFZqqIAEmwA3JNgPNLJogRcag7Eag+BVx5uvyVepp0pqadWupp0qqYFIKnVU6VVECtdVTpTU06gFXnhS6eFWSpgSyeFCSvyR2XNM54VAkZZCTmhCFABCEICdBCmMEKIIUyp4FJB2prkWOvXj5qY1vNbU1OmcVHmFv7C4cb6NOHkOXp9EKMKdA0adNvFcX0rmGzvLqF2imA4LLa0e1gtUvRPEEbxZ2h5jj1twPhZYFPG34nvNtgA3UjqXKN7w8FqRxJVLPQiSb7zMTpbkL3sAABrxOimU1FdRaCHMdFf+z+AZmhz9By5opdPSJ5HInDO2xFRYQXbBS6zB2sYZJnNY0bucbNF9PM9OKvkFG1osAq97QcC/wATTAtHfhf7xvoQdOevyWhYdLbPF/5B5cinpN9jXs1hrIIQIzfP3y7Wzi4C1ulrKh+1ia8sbBs1lz4uJ+gTzsH2ia+NtNK7LIwWZc/E0aWB5g6W5WVO7e1fvKqSxuAcvouslJx6OMGC45Nef4/qVAprikjXwQiwFgdRxOxv6JW4arNfIRGzoXj/AGkf1Kp1s9F0pe2R6OgfVTMpoBd73AA8Gji9x4AbnwXvmD4NFh9IyBp7sYu5x3kkPxvPUnhw0C809iEIdVVUxt9nA1tzwMrzc+kSn+0rteZHGjp35WgXlkH3GcdeZWlfZJ5DmuRl1+F2S8c7Sxz01WY7/Y90n7hvfQHja2q5ez2TPSOjJ1ilc0cwxwD2+WqSQYM+HDnVEjXNjqC1jIiO8yEB4bI79ZxN/DKq72f7TSUcuZtnAgNkaSQ2Zg2N/uvHNcw35ezTniKwNS/z6PVqiBK6mnTPBsagrWZ4Hai2eN2ksRP4m8v1hcFZqIFpPEa09Mq1TTpTVU6tdTTpVU06AqdTTpVUwK11VMlNTTqAVeohS6eFWSogSyogQkr8kdlzTOeFQJI7ISc0IQoBa4HBNKZwVdgmTGnnUnJZqZwTamcFV6adNaWoQFikgbIwt48DyKSOpj+fimFNUJjTYW6od3LC1s73GzGjmSqssbWz0OBn8K8a6E0NKTsFmSmI3Cu1PR0EAtNUB7uOX4b9ANVPYcNI3b53+qyfTfyj3V/qEz1Df8iiYU57Hdxt/Ir1bs7K90LTILHkoFPWUMfwFg8AVL/8ipxs/wBAVbiSh+2edzs9chanG1odLBF9Eif2qgGxcfAD6lRJu2kQ2a7+X81c8sfJ5y4mZ9SxLjnZj3VSKlo+yBMrhbRsjBdluRzZfEeCoVdL3id7nfxV+xntnHJE+Oz+8NO60C4Nxc5tl5lWy3Jss1tN/ae3x1k8d5e16/kdWRhxsLX+vJcMWiIjA/Xd8mt/NFETmHiE5xKiMmRjRcuc6wG5Li0aeiInJ79CrAcQlpoJWRnIahzQX7vLWghrGMGrnXc5XPsR7PnSFtRXMLIgc7YH6yzv3Ek5Gw45PXkr72d7LQUrWFsTPehrQ+QgF+a2tidh4J4StKj3tnkZOX9vhjWl8/JDxbDo6iF9PKLse3KbaOHEFpGxBAI8F4X2m9ndZA9zo4/fx62kiAzEcPeQ3zA24tuPBe7zypPi2KxwtzyvDRw/E7wHFdtIyxV/pk+chPLTStcPeQTM1YSCx452Dhe3Qix4r1zsh2qbXROzgNnisJWt0a4HRsjBwabEEcD4hbV3bSjmY6OQGRu2SRjHMd6kgKg4NVMp68StIZC4vYST3WxOjcdXdHNj1UKki2sNOW2tHplQ4JXUuC2mqQQHA3BFwQbtI5gjdLKqoVhkOdS4JTUuC3qqhKamoQHOocErqXBdKidL3OLnNY0EucQ1oG7nONgB1JIHmoJOM7gl05CtnafBoqQNpyS+oFvfPDz7tjzYmNg4gcSd+mypc25B4FQns7qHPZjP0QtEKTnRKgmTKCZIwVLp5kILFTzppTTqtQTJjTzoC1UtQnc1UY4WtBtnGc9b/B/Lr5lU2Co08lbu0EVnNA4NaB5NA+iryv0beBCeX2I3zG91JgkPEriICpkdMeSws+mhI6f4krYVZWP8IeSyaJyrLZ0YfVEqO6oKmsw9xXRuEE8ChFUkJZpioUrCrazAXcGn0JW//jT+LT5iw9TZWJMy5MkdbK1hkOo8QvTuyGCl0wme3uxDu32dIRuOgv6lQOz3ZZoka+VzQ0EHKDcutw6BejRvbYWtYLTij8s8nmclrcybkqNNMszTJdPMtB5JHxnE2wRSTP8AhYL2/E46NHmfkCvBe0OOy1UjnvcTqdL7cvRej+1Kq/8AWjaD8cjif3QAP6leSFiqp7rRuwy5xbXbOJK1zldTGuTmrpHFJonYXi8kB7h7pNyw/o3c9PunqFZGYo2VuZvmDu09fz2VKJXSmqCw3H/YXSeimpTLFU1CV1E61kqri4S+eZdFOgnmVk9nVGPeSYjKPsqUHJf79Y4dwD9kEu8cvlU6SnfPLHBELvkcGt5Anck8ABck8gVecfqWRRRUNObxQt7zv9WU6vkPUn6DguLrSNPGxedbfSKtjVQXymR2pc5zj1JN0hxCiMTsriDsQRqCDt5prVvuR4pfXy33+8fkEnojM02yCha3QuijRhZBssIQEyCZMYJkjBUqCZSQWKKfTyXo2LSZi142cAfUArymCZeg4VU+9pInfeZeN37hs31bl9VXkW0bOFXjkJlHMwHvjTorJQtp3f5jR+0CPoqaSsxvKxNnvqfLpnoElJTNFzPH5G59AozZqXg57vCO1/UhVFrjZSIplxVfsWzxnr3b/oWr/wDRp2juxPdyuWtH1KjT4++32cUTOpBe75m3yShtSuFRUBR5slcWF37/AIs71GN1Dt5ngcmkMH8lrqG3E3A6m/iSf6pdU1G9lAkmXS2KiJ6SLpQ43trbzVnwvGyLXK8jEydYVihBAcVZNNGTLhm0ewSyXbnG3Hp18EsqJlE7OYxawOoP9Eyr6qkZ33t34XcAT1bey1zknW2eHl4tq9StlA9pTrw03XOf/oR9F5y5i9L9pVQ2VlNIwANcy4AFgBc20XnpYs7v7mepjxf9Up/57ZwhFjtfodlPqMNjcWtjdlc5uZrX6McNiGv2uDfQ28SuAjUqTWMO4xu/keMpHqG+q6l7ZVljxhv4ElZQujJa5pBHAjhz8FBcLJ3JiDgMt8zfwO1b5cW+VlCPu5Dlb3HHZrnd1x5B52Pj6879aPO8pr9mQA9aSxZtjbx1H5rrUQOYS1wII3BFiPJcgV0ctfhj3A5oaZrjG4yTPblc8tytijO7Ywdbni48BbiVErKrdL432N1rK65XHjt7LlmajxSMOdckpZVyZnabDT+/mpVY6zfEgeQufyS5dmamCEIQ5BCEIAWQVhCAmQTK19kMVDHuiebMlsLn4WyjRpJ4XGniGqkg2UqGbgnZM05e0esPisbLZkQVa7O9ocwbDOddBHIePAMf15OPh1VlbJlNistxo9zj8nyR2yoyLIkBWrnqhyejGY1L7KHUPUiVygTvXKkseXZGnkUJ713mcoTyrZRmy5Dsx6kQlQWuUiJ6NHEXstnZ/ES1wadrq71FMJ2DbZeYUE1iCvQ8ArhZtz/fJcr4OssvXlPaEnbenyxUjD92Mj0cqUY16L7RyCIHN2LHfJxVAcFL9MnD92JN/v8A3OLo9FtSNu2WPi6J9v2w3M35gLdxWMNeBK0nmPTb6rqH7Kc0bloqs06XTzbrevdke9n4HuZ/C4hLnvutx84NqXGzYRzAvaNAf8xg4AOO430PlZSpI2kZmOu35joeRVdBXSGdzdQfyPiFzo7V+tMbOC1Kjx1g43B9QtZa38Nr87fRSNo1xA/COQJ9f+lCWz3km53WqHDBCEIAQhCAEIQgBZBWEICZBMrNhHaBzAGSAvYNBr9owcgTuOh9QqcCpcEyP32TNOXtHptJUslF4nh3NuzwOrTqu5fzXnlNPYggkHgQSCD4hWKix540ktIP1tH/AMY38wVU8XwbsXN1+odySKFMV3iq45NjlPJ1h6O2PyXOohI3VTxtG+ORN9MXylRnqTMFHcESIutmgK6xuXIhZajRxNaYxppU8w/EC3S6rUbl2dUaWVTk3RkSXstPaLFGyx04ab5WvueBc55JA6DbrZVt0i4e/uLLQvTR15KZ0js6RaxP7wUd7lqx+oXaRlyZCvdqWWqZrbOcH/xgOPzJSgp32s/TA842fK4+iSFa10eFa1TRhCEKTgyhYQgBCEIAQhCAEIQgBCEIAQhCAFkFYQgJcEyZQTJGCpUEykgsdPOm9JVkC19OXD/hVeCZMaedAm17Q/dEH7aKJNTEbopqhNIZQ7Q6rhwn0ao5VL9QicxYATiqpW8EulhPCx/r6Kty0aZzTXTON1i6w5qAuNF6s3CCVi6yo8Tr6ho5Yi3W+UnZQqzEWRXF8z/wjYH9ZdqTPeRL2xd2pdeRnMMF/NziP76pKutTUF7i52pO/wDx0XFXr0tHnXXk2wQhCHIIQhACEIQAhCEAIQhACEIQAhCEAIQhACyCsIQEuCZMoJkjBUuCZSQWKnnTSmqFWqeVMaeZAOqmoSuonRPOls8yEI7PxBw2N+hFx81xfjzm7sYf4h9UuqJlBe+6jSLFdLpjs9pHcI2erlxf2hlOwYP3fzSdCjSJ+pXyTKjEpXizpHW5DQegUS6whSc7BCEIQCEIQAhCEAIQhACEIQAhCEAIQhACEIQAhCEAIQhAC3j3QhAT4Exp0IUkHWoS2dCEAvmXFCEJBCEKACEIQAhCEAIQhACEIQAh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2220" y="15311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 smtClean="0"/>
              <a:t>Použitá literatura:</a:t>
            </a:r>
          </a:p>
          <a:p>
            <a:pPr marL="0" indent="0">
              <a:buNone/>
            </a:pPr>
            <a:r>
              <a:rPr lang="cs-CZ" sz="1400" dirty="0"/>
              <a:t>Říčan, P. Psychologie, Praha: Portál. 2005.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SEhIQEBMUFRUUFBQVFBQUEhQUEBAPFBUWFhQVFRQYHCggGBolHBQUITEhJSkrLi4uFx8zODMsNygtLisBCgoKDg0OGxAQGi0kHB8sLCwsLCwsLCwsLCwsLCwsLCwsLCwsLCwsLCwsLSwsLCwsLCwsLCwsLDYsLCwuLCw4LP/AABEIANEA8QMBIgACEQEDEQH/xAAcAAACAgMBAQAAAAAAAAAAAAAABQQGAQIDBwj/xABAEAABAwIEAwUFBAgGAwEAAAABAAIDBBEFEiExQVFhBiJxgZEHEzKhwSNCUtEzYnKCkqKx8BRDU7Lh8RYkoxX/xAAaAQEAAwEBAQAAAAAAAAAAAAAAAQMEAgUG/8QALBEAAwACAgIBAwIFBQAAAAAAAAECAxEEMRIhURMiQTJhcYGhsfAFFBUjQv/aAAwDAQACEQMRAD8A8NQhCAEIWUBhCl0mHSS/o2Ejns0fvHRNqfsz/qyAdGDNbzNgo2jucdV0iv2RZW+LAoBuHu8XW/2gLocCpzoGuHUSG/zuo80W/wC2yfBTCstbdWmo7KNOsUhB5PAt6t29Ernwt8RtI0jkd2u8HD+m6lNMqvHU9ojQQpjBCiCBMqeBdFYU8CaU1Oimp03paZCBdUU6V1ECtdTTpRU06ArE8KXTwqyVMCWVECElflZZc0znhUCSOyEnNCEKACEIQAhCEAIQhACEIQAhCEALNlhTMOojK7KNBu53BreaEpbNaGifK7KwX5k6NaOZKsdHg8cdi4e8d1+AeDePmpMLGsaGMFgPUnmTxK2uqqs24sCXZ1dLw5bDgB4LQuWqAq9myZM3RdZAW2Vc7LVjMskIUyJ4cMrgHA7g7FRAxdIhqirR08W1pnKowzIbt1adr7tPI8/FSKanTKmGYWPHgutPS2K0xXkjx+VgeN7XRimp03pqdFLTprT06sMhAqKdKaqnVrqIEqqadAVKpp0rqIFa6qnSipp1AKxUQpdPCrJUQJZPAhJX5I7Lmmc8KgSMshJzQhCgAhCEAIQhACEIQAhCEBsFbcOpvdRhv3j3nePAeWyRYHT5pm32b3j5bfOysjnLi2aePP8A6NSVsCua2CqZuk3ut2haNC7sauGasc7ANW4aukbF2bEq9m2MZxyLoyNd2RLoI1DZb9I7YeOCZQEBwB4nL+9wUfC4dbnYKRXsvVQsbs50bgeeo/JXYqZ5vNxJppjump00p4EU8CaU8C2HzhBqIErqYFZ6iBLKmBQCrVNOlNVTq11ECVVNOpBU6qnSqpgVrqqdKamnUAq88KXTwqyVMCWVECElfkjsuaZzwqBJHZCTmhCFABCEIAQhCAEIQgHvZofpT0YPIlx+gTW6UdnH6yN5tB/hP/Kbquzbg/SC3aFqt2qpmuF7OjFJiauDFKiVVHoYkSImKUyJaRN2KmRNVTZ6ONGI4V0MCkRtW7go2XEacWaQ1dJGuMULwftIySOg0Iv5rtLHcLnFJlI+fgrIrRh5OLz9jjs92xike2Gob7qQnKHbwudyudWE9dOoV9ggXi7cFbNUG78kZJc92UuLWC7nWA48upC9oOL07YBVGQe5NrOAcSdbWta99NRa+hW3Hba9nzPLwKKXijrNCltRAmbcUp3huSaM5m5mjOMxYBcnLv8AJVbE+29Iw0xYXzR1JeGSwtzMa5hALS02dm72wF/ku9oy/Tr4N6iBK6mBPKaugqATTyxy5fiyOBLfEbhR6iBdI4aaemVapp0pqadWupp0qqadQCpVNOldRArXVUyUVNOgKxPAl1RArJUQJZPChJX5I7Lmmc8KgSR2Qk5oQhQAQhCAEIQgJmF1Hu5WuO17O/ZO6tDm2VOYFYsJqrtEb9x8J5jgD15Lmlsvw3p6ZPAXRrUBq6tCoo9PH2YYExim92Ba2YgEusCWg6tDb7G1jfqorY12khLmgjdo1/ZGx8hofJVM3Y+vRMpsS953CXG/B9i13geBU6lb4kcOdkjZTkEubobXAOhzggi3TdTsOxDPZuRzSB3tsgPPmuKn8o0Ycunquxw1bXXBrue6Lqs9DZ3a7QrlGzM4AIa08FLgZk7x34LqTNmrSZtgmGukmfHE7vGKYDTu3yEa+ZHoq/VYjI6JtPmJjY9zxffORYk2/vderezumbkllHxFwbfkLA6eJt6Kne0bCmwTtETQ1jmk6Dd5cXOPjdy1OdTs8OMyvM4a/gUyOdwN79fNTqatYyjnpWEsc+aOaI5czY5Ix3iCdW3ystbjvpdLJRbgt6iItjz8SLN/aPHysolneXGmN23pXsrKFlgPdZw8nK8TxglgbuQXh4sPhJbsLL0nDq1lTEJYyDsJGBwc6GYDvxvts4HTruvKm4gHRR3AvEYi6PaOT3RuHDlfbTa54K0+ya8suITsblhe9tm2sBK5z32tfcNcPUK3Fb6MPNwTKVFmqIErqYFZqqIAEmwA3JNgPNLJogRcag7Eag+BVx5uvyVepp0pqadWupp0qqYFIKnVU6VVECtdVTpTU06gFXnhS6eFWSpgSyeFCSvyR2XNM54VAkZZCTmhCFABCEICdBCmMEKIIUyp4FJB2prkWOvXj5qY1vNbU1OmcVHmFv7C4cb6NOHkOXp9EKMKdA0adNvFcX0rmGzvLqF2imA4LLa0e1gtUvRPEEbxZ2h5jj1twPhZYFPG34nvNtgA3UjqXKN7w8FqRxJVLPQiSb7zMTpbkL3sAABrxOimU1FdRaCHMdFf+z+AZmhz9By5opdPSJ5HInDO2xFRYQXbBS6zB2sYZJnNY0bucbNF9PM9OKvkFG1osAq97QcC/wATTAtHfhf7xvoQdOevyWhYdLbPF/5B5cinpN9jXs1hrIIQIzfP3y7Wzi4C1ulrKh+1ia8sbBs1lz4uJ+gTzsH2ia+NtNK7LIwWZc/E0aWB5g6W5WVO7e1fvKqSxuAcvouslJx6OMGC45Nef4/qVAprikjXwQiwFgdRxOxv6JW4arNfIRGzoXj/AGkf1Kp1s9F0pe2R6OgfVTMpoBd73AA8Gji9x4AbnwXvmD4NFh9IyBp7sYu5x3kkPxvPUnhw0C809iEIdVVUxt9nA1tzwMrzc+kSn+0rteZHGjp35WgXlkH3GcdeZWlfZJ5DmuRl1+F2S8c7Sxz01WY7/Y90n7hvfQHja2q5ez2TPSOjJ1ilc0cwxwD2+WqSQYM+HDnVEjXNjqC1jIiO8yEB4bI79ZxN/DKq72f7TSUcuZtnAgNkaSQ2Zg2N/uvHNcw35ezTniKwNS/z6PVqiBK6mnTPBsagrWZ4Hai2eN2ksRP4m8v1hcFZqIFpPEa09Mq1TTpTVU6tdTTpVU06AqdTTpVUwK11VMlNTTqAVeohS6eFWSogSyogQkr8kdlzTOeFQJI7ISc0IQoBa4HBNKZwVdgmTGnnUnJZqZwTamcFV6adNaWoQFikgbIwt48DyKSOpj+fimFNUJjTYW6od3LC1s73GzGjmSqssbWz0OBn8K8a6E0NKTsFmSmI3Cu1PR0EAtNUB7uOX4b9ANVPYcNI3b53+qyfTfyj3V/qEz1Df8iiYU57Hdxt/Ir1bs7K90LTILHkoFPWUMfwFg8AVL/8ipxs/wBAVbiSh+2edzs9chanG1odLBF9Eif2qgGxcfAD6lRJu2kQ2a7+X81c8sfJ5y4mZ9SxLjnZj3VSKlo+yBMrhbRsjBdluRzZfEeCoVdL3id7nfxV+xntnHJE+Oz+8NO60C4Nxc5tl5lWy3Jss1tN/ae3x1k8d5e16/kdWRhxsLX+vJcMWiIjA/Xd8mt/NFETmHiE5xKiMmRjRcuc6wG5Li0aeiInJ79CrAcQlpoJWRnIahzQX7vLWghrGMGrnXc5XPsR7PnSFtRXMLIgc7YH6yzv3Ek5Gw45PXkr72d7LQUrWFsTPehrQ+QgF+a2tidh4J4StKj3tnkZOX9vhjWl8/JDxbDo6iF9PKLse3KbaOHEFpGxBAI8F4X2m9ndZA9zo4/fx62kiAzEcPeQ3zA24tuPBe7zypPi2KxwtzyvDRw/E7wHFdtIyxV/pk+chPLTStcPeQTM1YSCx452Dhe3Qix4r1zsh2qbXROzgNnisJWt0a4HRsjBwabEEcD4hbV3bSjmY6OQGRu2SRjHMd6kgKg4NVMp68StIZC4vYST3WxOjcdXdHNj1UKki2sNOW2tHplQ4JXUuC2mqQQHA3BFwQbtI5gjdLKqoVhkOdS4JTUuC3qqhKamoQHOocErqXBdKidL3OLnNY0EucQ1oG7nONgB1JIHmoJOM7gl05CtnafBoqQNpyS+oFvfPDz7tjzYmNg4gcSd+mypc25B4FQns7qHPZjP0QtEKTnRKgmTKCZIwVLp5kILFTzppTTqtQTJjTzoC1UtQnc1UY4WtBtnGc9b/B/Lr5lU2Co08lbu0EVnNA4NaB5NA+iryv0beBCeX2I3zG91JgkPEriICpkdMeSws+mhI6f4krYVZWP8IeSyaJyrLZ0YfVEqO6oKmsw9xXRuEE8ChFUkJZpioUrCrazAXcGn0JW//jT+LT5iw9TZWJMy5MkdbK1hkOo8QvTuyGCl0wme3uxDu32dIRuOgv6lQOz3ZZoka+VzQ0EHKDcutw6BejRvbYWtYLTij8s8nmclrcybkqNNMszTJdPMtB5JHxnE2wRSTP8AhYL2/E46NHmfkCvBe0OOy1UjnvcTqdL7cvRej+1Kq/8AWjaD8cjif3QAP6leSFiqp7rRuwy5xbXbOJK1zldTGuTmrpHFJonYXi8kB7h7pNyw/o3c9PunqFZGYo2VuZvmDu09fz2VKJXSmqCw3H/YXSeimpTLFU1CV1E61kqri4S+eZdFOgnmVk9nVGPeSYjKPsqUHJf79Y4dwD9kEu8cvlU6SnfPLHBELvkcGt5Anck8ABck8gVecfqWRRRUNObxQt7zv9WU6vkPUn6DguLrSNPGxedbfSKtjVQXymR2pc5zj1JN0hxCiMTsriDsQRqCDt5prVvuR4pfXy33+8fkEnojM02yCha3QuijRhZBssIQEyCZMYJkjBUqCZSQWKKfTyXo2LSZi142cAfUArymCZeg4VU+9pInfeZeN37hs31bl9VXkW0bOFXjkJlHMwHvjTorJQtp3f5jR+0CPoqaSsxvKxNnvqfLpnoElJTNFzPH5G59AozZqXg57vCO1/UhVFrjZSIplxVfsWzxnr3b/oWr/wDRp2juxPdyuWtH1KjT4++32cUTOpBe75m3yShtSuFRUBR5slcWF37/AIs71GN1Dt5ngcmkMH8lrqG3E3A6m/iSf6pdU1G9lAkmXS2KiJ6SLpQ43trbzVnwvGyLXK8jEydYVihBAcVZNNGTLhm0ewSyXbnG3Hp18EsqJlE7OYxawOoP9Eyr6qkZ33t34XcAT1bey1zknW2eHl4tq9StlA9pTrw03XOf/oR9F5y5i9L9pVQ2VlNIwANcy4AFgBc20XnpYs7v7mepjxf9Up/57ZwhFjtfodlPqMNjcWtjdlc5uZrX6McNiGv2uDfQ28SuAjUqTWMO4xu/keMpHqG+q6l7ZVljxhv4ElZQujJa5pBHAjhz8FBcLJ3JiDgMt8zfwO1b5cW+VlCPu5Dlb3HHZrnd1x5B52Pj6879aPO8pr9mQA9aSxZtjbx1H5rrUQOYS1wII3BFiPJcgV0ctfhj3A5oaZrjG4yTPblc8tytijO7Ywdbni48BbiVErKrdL432N1rK65XHjt7LlmajxSMOdckpZVyZnabDT+/mpVY6zfEgeQufyS5dmamCEIQ5BCEIAWQVhCAmQTK19kMVDHuiebMlsLn4WyjRpJ4XGniGqkg2UqGbgnZM05e0esPisbLZkQVa7O9ocwbDOddBHIePAMf15OPh1VlbJlNistxo9zj8nyR2yoyLIkBWrnqhyejGY1L7KHUPUiVygTvXKkseXZGnkUJ713mcoTyrZRmy5Dsx6kQlQWuUiJ6NHEXstnZ/ES1wadrq71FMJ2DbZeYUE1iCvQ8ArhZtz/fJcr4OssvXlPaEnbenyxUjD92Mj0cqUY16L7RyCIHN2LHfJxVAcFL9MnD92JN/v8A3OLo9FtSNu2WPi6J9v2w3M35gLdxWMNeBK0nmPTb6rqH7Kc0bloqs06XTzbrevdke9n4HuZ/C4hLnvutx84NqXGzYRzAvaNAf8xg4AOO430PlZSpI2kZmOu35joeRVdBXSGdzdQfyPiFzo7V+tMbOC1Kjx1g43B9QtZa38Nr87fRSNo1xA/COQJ9f+lCWz3km53WqHDBCEIAQhCAEIQgBZBWEICZBMrNhHaBzAGSAvYNBr9owcgTuOh9QqcCpcEyP32TNOXtHptJUslF4nh3NuzwOrTqu5fzXnlNPYggkHgQSCD4hWKix540ktIP1tH/AMY38wVU8XwbsXN1+odySKFMV3iq45NjlPJ1h6O2PyXOohI3VTxtG+ORN9MXylRnqTMFHcESIutmgK6xuXIhZajRxNaYxppU8w/EC3S6rUbl2dUaWVTk3RkSXstPaLFGyx04ab5WvueBc55JA6DbrZVt0i4e/uLLQvTR15KZ0js6RaxP7wUd7lqx+oXaRlyZCvdqWWqZrbOcH/xgOPzJSgp32s/TA842fK4+iSFa10eFa1TRhCEKTgyhYQgBCEIAQhCAEIQgBCEIAQhCAFkFYQgJcEyZQTJGCpUEykgsdPOm9JVkC19OXD/hVeCZMaedAm17Q/dEH7aKJNTEbopqhNIZQ7Q6rhwn0ao5VL9QicxYATiqpW8EulhPCx/r6Kty0aZzTXTON1i6w5qAuNF6s3CCVi6yo8Tr6ho5Yi3W+UnZQqzEWRXF8z/wjYH9ZdqTPeRL2xd2pdeRnMMF/NziP76pKutTUF7i52pO/wDx0XFXr0tHnXXk2wQhCHIIQhACEIQAhCEAIQhACEIQAhCEAIQhACyCsIQEuCZMoJkjBUuCZSQWKnnTSmqFWqeVMaeZAOqmoSuonRPOls8yEI7PxBw2N+hFx81xfjzm7sYf4h9UuqJlBe+6jSLFdLpjs9pHcI2erlxf2hlOwYP3fzSdCjSJ+pXyTKjEpXizpHW5DQegUS6whSc7BCEIQCEIQAhCEAIQhACEIQAhCEAIQhACEIQAhCEAIQhAC3j3QhAT4Exp0IUkHWoS2dCEAvmXFCEJBCEKACEIQAhCEAIQhACEIQAh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9996" y="1573079"/>
            <a:ext cx="9452674" cy="576612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Biologické </a:t>
            </a:r>
            <a:r>
              <a:rPr lang="cs-CZ" dirty="0"/>
              <a:t>faktory – tělesný vývoj jedince, zejména mozku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 rot="16200000">
            <a:off x="-2241364" y="3953931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/>
              <a:t>Hybné síly psychického vývoje</a:t>
            </a:r>
            <a:endParaRPr lang="cs-CZ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31" y="3016843"/>
            <a:ext cx="4979203" cy="239739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06332" y="541423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731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3555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Sociální </a:t>
            </a:r>
            <a:r>
              <a:rPr lang="cs-CZ" dirty="0"/>
              <a:t>faktory – patří sem přímé vedení, nároky a příležitosti, jež společnost před jedince staví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16200000">
            <a:off x="-2241364" y="3628468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/>
              <a:t>Hybné síly psychického vývoje</a:t>
            </a:r>
            <a:endParaRPr lang="cs-CZ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s://encrypted-tbn0.gstatic.com/images?q=tbn:ANd9GcRJ3reVYM8Flj79tK_GhP3k6HEhcbO_AotD52QEKdB_jw3PYM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65" y="2929180"/>
            <a:ext cx="4246536" cy="31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08202" y="610998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014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809854" cy="623107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Psychické </a:t>
            </a:r>
            <a:r>
              <a:rPr lang="cs-CZ" dirty="0"/>
              <a:t>procesy a vlastnosti – vývoj naší psychiky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16200000">
            <a:off x="-2241364" y="3628468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/>
              <a:t>Hybné síly psychického vývoje</a:t>
            </a:r>
            <a:endParaRPr lang="cs-CZ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2448732"/>
            <a:ext cx="4897464" cy="38521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08202" y="622476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654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11" y="1949948"/>
            <a:ext cx="9766131" cy="43093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7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2800" b="1" dirty="0"/>
              <a:t>PERIODIZACE DUŠEVNÍHO </a:t>
            </a:r>
            <a:r>
              <a:rPr lang="cs-CZ" sz="2800" b="1" dirty="0" smtClean="0"/>
              <a:t>VÝVOJE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282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7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Do jednoho roku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03" y="1778837"/>
            <a:ext cx="2657475" cy="1714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60437" y="349333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č.4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12" y="4136958"/>
            <a:ext cx="3292303" cy="219761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387288" y="6269619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č.5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165" y="1591575"/>
            <a:ext cx="2295525" cy="19907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1217194" y="357537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č.6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57889" y="1091438"/>
            <a:ext cx="15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umlá prst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80745" y="243318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úchop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851954" y="3659244"/>
            <a:ext cx="133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pije vodu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355027" y="3675293"/>
            <a:ext cx="152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hledá prso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236984" y="4989432"/>
            <a:ext cx="1233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dokáže</a:t>
            </a:r>
          </a:p>
          <a:p>
            <a:r>
              <a:rPr lang="cs-CZ" sz="2400" dirty="0" smtClean="0"/>
              <a:t>sledovat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355027" y="6346563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kožní dotyk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14992" y="1219689"/>
            <a:ext cx="177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ývoj důvěry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825975" y="2172159"/>
            <a:ext cx="1644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ocit jistoty</a:t>
            </a:r>
          </a:p>
          <a:p>
            <a:r>
              <a:rPr lang="cs-CZ" sz="2400" dirty="0"/>
              <a:t>a</a:t>
            </a:r>
            <a:r>
              <a:rPr lang="cs-CZ" sz="2400" dirty="0" smtClean="0"/>
              <a:t> bezpečí</a:t>
            </a:r>
            <a:endParaRPr lang="cs-CZ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119021" y="3573682"/>
            <a:ext cx="2441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</a:t>
            </a:r>
            <a:r>
              <a:rPr lang="cs-CZ" sz="2400" dirty="0" smtClean="0"/>
              <a:t>chopuje nástroje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24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9" grpId="0"/>
      <p:bldP spid="12" grpId="0"/>
      <p:bldP spid="1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7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Batole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83658" y="1162378"/>
            <a:ext cx="244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</a:t>
            </a:r>
            <a:r>
              <a:rPr lang="cs-CZ" sz="2400" dirty="0" smtClean="0"/>
              <a:t>ávislost na matce</a:t>
            </a:r>
          </a:p>
          <a:p>
            <a:r>
              <a:rPr lang="cs-CZ" sz="2400" dirty="0" smtClean="0"/>
              <a:t>hyperaktivita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492304" y="3473794"/>
            <a:ext cx="904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chodí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luví</a:t>
            </a:r>
          </a:p>
          <a:p>
            <a:r>
              <a:rPr lang="cs-CZ" sz="2400" dirty="0" smtClean="0"/>
              <a:t>staví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316660" y="6293824"/>
            <a:ext cx="157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rvní vzdor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493" y="2000148"/>
            <a:ext cx="4293676" cy="42936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757014" y="591302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470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75" y="2309248"/>
            <a:ext cx="5021450" cy="334763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7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Předškolní věk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83658" y="1072140"/>
            <a:ext cx="2758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nezávislost na matce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ra</a:t>
            </a:r>
          </a:p>
          <a:p>
            <a:r>
              <a:rPr lang="cs-CZ" sz="2400" dirty="0" smtClean="0"/>
              <a:t>agresivita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910487" y="3382899"/>
            <a:ext cx="1718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</a:t>
            </a:r>
            <a:r>
              <a:rPr lang="cs-CZ" sz="2400" dirty="0" smtClean="0"/>
              <a:t>říkolka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zká kladina</a:t>
            </a:r>
          </a:p>
          <a:p>
            <a:r>
              <a:rPr lang="cs-CZ" sz="2400" dirty="0" smtClean="0"/>
              <a:t>koloběžka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647648" y="5906366"/>
            <a:ext cx="123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svědomí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313140" y="534910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č.8</a:t>
            </a:r>
            <a:endParaRPr lang="cs-CZ" sz="1400" dirty="0"/>
          </a:p>
        </p:txBody>
      </p:sp>
      <p:sp>
        <p:nvSpPr>
          <p:cNvPr id="3" name="AutoShape 2" descr="data:image/jpeg;base64,/9j/4AAQSkZJRgABAQAAAQABAAD/2wCEAAkGBxQQEhQUExQWFhUWGBoZGBgYGRgaIBobFRgYFxoZGR4YHSggGBwmHBUXITEhJSkrLi4uGCAzODMsNygtLisBCgoKDg0OGhAQGiwlHyQsLCwsLCwsLCwsLCwsLCwsLCwsLCwsLCwsLCwsLCwsLCwsLCwsLCwsLCwsLCwsLCwsLP/AABEIAKAA8AMBEQACEQEDEQH/xAAcAAEAAwADAQEAAAAAAAAAAAAABAUGAgMHAQj/xABAEAABBAAEBAMFBQUFCQAAAAABAAIDEQQSITEFBkFRE2FxByKBkbEyUmKh0RQzQsHhI3KSwvAWFyREgoPS4vH/xAAbAQEAAwEBAQEAAAAAAAAAAAAAAQIDBAUGB//EADQRAAICAQMDAQYEBgIDAAAAAAABAhEDEiExBBNBUQUUInGRoWGBseEyQlLB0fCC8SMkM//aAAwDAQACEQMRAD8A9xQBAEAQBAEAQBAEAQBAEAQFFzVzPFw9rS/3nOumg0dBv6LOc9JrjxazEYn2qP8A4IW13cT8gsu7I6Pd4mo5c57gxVNd/ZSHTK46E/hd+tLSOVPkxngkuNzWLUwCAIAgCAIAgCAIAgCAIAgCAIAgCAIAgCAIAgCAIAgCAh8XxngQySfdaSPXoqZJaYtl8cNUkj8/8exjsVIZJHZiRpfSjsFyps9DQvBGiBGm+ld9exUMskduDYSTbdtwqyLRPaeQuIPlgySHMY6Ad1LSNL8xRHwXRgm5Kn4OLqsajJNeTTroOUIAgCAIAgCAIAgCAIAgCAIAgCAIAgCAIAgCAIAgCAoOe4XPwMwbuAD8AQT+SyzK4M36d1kR4ALDqOtLm8HdTsuMNwwvt91ZVHPwarGTsThXwsLspNV06KE0WcWbT2WPkLpcwIDmg0fI6H42fktunfxujl6xVBXyeiLsPNCAIAgCAIAgCAIAgCAIAgCAIAgCAIAgCAIAgCAIAgOEotpAAJo6Hb4+Shkrk/PknDXtn8NwILPde09Pj1HYrzrpU+T3JQVqUXafBe4SNjdHHbpmDb+e6hQsaqNHgZw+J7mxl1UMpAJryHVWSDZreWovcL8pa51Ag1YDbIGmg+0V1YIpJs83q5NySLlbnIEAQBAEAQBAEAQBAEAQBAEAQBAEAQBAEAQBAEAQBAEB51zzxbBtm+w18rfce8OrJewIH2j01XPmgua3O3ppzS03t6FXwqWMuGZrXDdpIBq+y5laPRVNFjw/HjxJQHtIJ93LqdPIJTJ02ro3HAx/ZNcf4tdNd12YotR3PI6mSlk28FgtTnCAIAgCAIAgCAIAgCAIAgCAIAgCAIAgCAIAgCA4+IO4UWidLPrnACzspIKTifGSPdjHe3dvT5ok2XUa5PJ+J8syCRz2AOD9HNP8V+u+t6+a0cU+SU2naImA4fiY35IGlwOuR9gt769vNc08DvY68edVubXhPC5TG/xGsjcW17pJNuHoNh9Vpj6VJ3JlcnVtx0omezPCyYKOXDvOZrHAs7URqR5fot5q2clbG8Y4HULEqckAQBAEAQBAEAQBAEAQBAEAQBAEAQBAEAQBAEBQP3PqfqsTsXAEhHUoKR9Mp60fUBLGlHBzGndjT8KVtcvUhwQibHHndkOrddejbNC9lPda3KrFbSRRYLmfDTB1ZmOaAcrq96wT7pG6iHWJp2jvzex8+OSS+K/K8fMsOF8Yjkj8R9x2SAKLtG9qGvorQ6lTV0c3WdG+nyaLv7F3gMbGXOaxxJaBYr710QdjsdlLnZyOD4Jvj+SjUNBVcV5miw7g1wJduQ2tB5rKfURi6Y7bJOF4zHILb9R18hZVo5VLgdtliFqZn1AEAQBAEAQBAEAQBAEAQBAEAQBAEAQGfKxO0+IAgCAjcTdUMpH3HfRVm6i2aYmlkjfFo8r4aw+I7TXavgvPtVZ9fHLCSc0016npPAuHtfh42OfldV1QvQk2L9V3YJLSn6nyntHLHPmlKDtepcHC+Axxj38+wNnsteFscbdu2Q4sQ4x5hoHuDi8k7CjoO1aUs9LSqT+bNFOPj5JE3i00TYXSSsDm1sQDd7Bbwxd2SjRzZMqhFtmc4RxyN8zG+CxudwADL909CTpfyV5dDkhJtVpX5enG7+9FY9dCcFFt6n45/t+hv1BUIAgCAIAgCAIAgCAIAgCAIAgCAIAgI+NxbYm5nXvWmqEpWUywOwKQEAQELjT6gk/u/VY5/wD5y+RSb+FnnvDJD4jyKP2v036LypxXbZ19NGK6HLOTa3S8/p5NLw7iYkJY3UBuZxon7DTuCQG0QvTVOFV43/6OXHDI5QS2V0vzM47iEzhTpZCNNC4kLn1y9T7n3XBf8Efojr8Z33nfMqNUvUt7vi/oX0QlxT6NveQOhc4jTyJVoZZwkpRe6KZOjwZovHOCp/gj0nlrhMUb7DDnaG24m9SNco6L1u9knFRk7Pz+eHFCcnjVbujUqCgQBAEAQBAEAQBAEAQBAEAQBAEAQBAYrmviLv2kRA+61llvcu3uttKXH1DepI9LoorQ5eSVw3EeIwGj2+XZXxtuO5GWKjKkSlczCAICt5hfULvMgfmuPrnWCRv00VLIkzF8BYDI6huK/wARXkZ77Gn1aR7scUI4Nls5X9EehyYmGVkjA8VlIcW9tib60vonHaj5zHkcJqS5W5iI8DGZXRsie9tnI45hp3vZYrDDjc9KXtXq29SaS9KLng/LkEwcXsla0aAudls9VEMKfKLZPbHUR4a+hJfy/gGvbGc2Z2v2zWmup2Vnixp15Kr2r1ko6lVfIsWY6ETOcxzs+xA272B1KvPKo7HmYsDmtVbFw6ah+9H+H+q0p+pjcf6fud3D8QXg2Ko1ffzVoNvkrlhGL+FkpXMggCAIAgCAIAgCAIAgCAIAgOEsgaLKhtJWy0YuTpEUcSaf4XfJZ91Gr6eS8ooOKcCgnnM5MzXkNaaqiG3WhG+u6pNwlya4u5j4o7ovdABaR5UiaL6Ww/ENbua9dPqpKkPEcdw8ZAdMwE9MwVlFsq5JEvC4pkotjg4Dejt69kaa5JTvgzXtJxxgwgcDRMgA69CSr4unx524ZFa5KZc88K1Qe5juWOLZiwBwa+2k3rny+8WihbSe+qiXsmEPjn8Uf5Vumn6t+aNpe2MmWCwxWlrl+t+KPQ+FY58pJZExgqwQ4EW7XUjc12RmKLLHYwxtBzMHfN106aqk56VZeKbfBVY7j5ka2MAlx1cWajTYWdj6LPFNZVyXzReH49O3hPyUHFXukBaDQsEg3VeXnuspO501sel0Es0cfcjVr/d+KoteEcOMclh2Zrg0vaA7M29Rm8zroVpLHbUlwzk95tNPn+5qMdxZzdWiWqJ0ZdUNOi1lkp7HCse25VcK5imfLG17ZQ151zR0APM0KWcM7bpol4lpZtF1HMEAQBAEAQBAEAQBAEAQBAEBhPa5w6SXDMkZlqBxe6yQdQAMvf8AJZ5I2b4Mihdr9jxN8cl34g+DystDPSXW4q3PgxE7dppPhK79U0Mt75g/1HJvFcS3aecekj/1Udtj3vp3s/0NFwWWbEYd7J3vkY57XDO4u+wCKF7CzfwW2GDTtnF1mXHKljO7F4RjRVBdaZwGcdi3YV5dBLIw/hqr7UUaXkJtcEnmPmufHshZJkoFxILT72wDt9NLGndVh8L+EtJuS3LXg/MBjawMYwZNqHX8qI72tLb5K8F7/tViOmVo7NaANd1loiX7kiTw7igxU7G4oitmkUN+l9CTWvlSyyYo1qRtjzyS0ltxnAthoxROLQNWmibB7lec8a2UODu94nLfJuyDBxcOaWhr2Zty3KD9dFssGVeE/nwYS6nHLl/5LPgjDAwmAyU91nVpJO2tq2eXU5Gr2r0KYl08U/N+pKk4xiGnUTf4WlY6eo9f0Nf/AF/T9SJguYMS55ZmfqRq9rW5Reutdluu463MGse9Hoa6TlCAIAgCAIAgCAIAgCAIAgCArOZOE/tmGkgz5M4rNWatb2sX81DVhH5m4mx0UskYLSGPc26IvK4i66bKVDYMhmd34U0g7oHkSASAUDRAvU70EUURRteHT3lboOlDYeStFlmfOIEUTeo6/wCvO1qipjMZO5hpzXOLh9oDv2pVdsngqY5y12VwJyiuoI81RfgS7XJKwkz7sOIF1qrJkM1GAxEmxIPmp3ILxkIkbp8VJJdcA4w51YWV4s+7G52u+mU6/IrmzYq+KKNseTwy9i5KIGj2D1Z/7KnvEvQjsw8v7FnheXpY20yaIf8AbJ/zhVeSTNILFHw/t/g5P4FiT/zcY9IR/wCajVI1U8P9D+v7E7hnAy0HxZhIeha0N089TavDfkxyzjdwi189/wCyL8LY5wgCAIAgCAIAgCAIAgCAIAgPIva9x3GQYuNmHlfG3wrOUgalx119FSXJpBbHk0kUznFzjmJJJJI1J1JU6ydB1HCP/wBOCaiNB3QOdEQXNr87+KtF2VkqNZwd1uj8hf5pHkl8EfjuNLXFnUuIPotuDMiRBjnZnvy1Qb2NfztZZNdfCdGDt6rn+R8xuGikIJmbY6nfX4rnjqi7OrLKGRVsUFtY8t0I8joSOq6r8nntVsa7l57JmBwG2hHmFe7KmkY0NbQFC1BJT4ZniYuFlWDK38jf8lM3UWxFXKj23PG8DNGD11orlUE0aapRezDhC0E+EzTX7Lfj0U9sLJP1f1ETYZASI4yAauhr3rRFjTJebJH+Z/U+SStgY9zI2AgXQ0uvQJ21Eo8zm6k2Q+U+ZDjTKCxrDHlqnZrDs2+grVqshKKXBolJUIAgCAIAgCAIAgCAIAgCAzHN/KOFxgdLM1xeyNwDg4igAT6bqrXktFvg/Nv7LGdc8vy/ohej4MM0bSP+LbQUcJ2HJd2Lr7NK0aKyNTy/Nbz5NVorcq3sQeOy+851dNPIrRlUa3kbl+TEYMSAgNc925P8NDt6qvf0bUUl03ceqzhx/gGX7Ya6vxH9FWXUp+BHo5R8kblDksY3Et92Pwo3AyNLiczeoFBV7sXsjTtSjucm4TCQYmaPBFxhDqtzrtwsOyn7o2+C0hwGSpZso33/AFUkEXgUwjxokIJbG17zXYDz9VXN/Ay+L+I2n+8DCtAAa8/AfzKyjsqLSi27DvaJhgPdDwf7u39Ucn4JWP1ZHg9o8UYytY7LZryvWvnahNpEyhbuzox3tEjfG5rWPBcKuh+qq3NiOOKdl37KMW2VuIcLzAsBJAA2cRVE+atC/JGWvBv1cyCAIAgCAIAgCAIAgCAIAgKDnLiZw8Owp+Zhcb0zCunXX8lllk0tjXFFSe54YeBQN0/aBp5j+az7j9Do7a9TqxHB4msc4T3Qvdv6qO6/QvDCpSSs+cQ5fa2GRwkzkNsaDproc38lMctyRnPHUWR+XJKY93f/AOLuijiZHnkzB/YCvmVNg1XLXN8GFwzIfftt3Q0txJPVc807N4SSRKxPMmDn+0/L/eDgFSvwL6kQ8LzDBgmTCCVrnSMNZSd6rU/HZV0tsnXFIz/LkuVg8v8AX8l2x4OQscdiQGijqpBJ5RdHJM4SuDQ6JzSSavNQq1lmb07GmL+I5818EiwxjLS4Z82gcf4a1HzWEG3yazSXBn2PjurI8y5XM7OibExi/fFXvnItSLOiTFRaVITf4zv20OqDc2nstjkdjIDF4hja4+I73qAynRx2PTdPJDex76pKBAEAQBAEAQBAEAQBAcXvAFk0FRzSJUW3SK+XjcTTuT6BVeaJ0x6PLIpeZuItxEQbGTmDgdQRoL/VQ80S/uGX8PqYmbAyOvUepND5lV7yZSfSThzX1ILuHPq6BHe2qO7Eq+mmuUU2IxMZDmlvQj7I9F0rFN7nI8sE6MzgpssWUdNCto8Fmd/D4PFc2MaeI9rb9TV/VVbrclK9jdN5DiaKbLJXm0H6ri7rOzsoh4rk9rNpPnGP5FO6yO2jIczcPEPh0QS5ztA3LoANdz3WuOWqzLLHTRDwONaGhpOUj5LpTRgSvGDhVg+Y1VuSDbeyrAB37S51OADGD/qJcfyCwzOqRviXJ6RJwbBHfCRH4d91UnS/U8+4rg8OzGysjw8Qbe2UfdBVG9z3vZuGMoq/TfY0PDIIosS1jY4SLINNbRAbeunQrHFK5Hn5Eu22tjVCSMbRRDroxu/fZdGxx7+pL4fjLkA01vYfHopTKSWxcKxkEAQBAEAQBAEAQBAeQQe0DFR4hzMTlEJc7Vost1NAAarCbbWzOiEYp7o6J+dHWf8Ai2htmhI06DpqWqqfhw+50qGBbrI1/wAV/k5M5oc7XxsK74j9QouHmD+v7GqS/lz/AFj+5Mh4tLIPdihkG3uu/Ryj/wAXo/saLu+MsX+TLLF4zNIyIwNczqegPUitCFnbjwyO1DJjcpPdfcjcba5xa1o0GtD8lZJVZzSe9GW5iwbYsPK/wBnqmn8TtB8bK0x5MjklbMMmPGouVI86wUMrdQ0HuAfqu1WcxJimDjpoRZynf+oU8kHwcXIGjq9HOH0Kxo01HRPxeQ7TPHo936qNK9BqfqQf2h8pOZ7nnSiTdK0UlwVbb5O2PCW77N+poK9EE1sEkNmhl6gV0VuCDX8C4u/CtaY5mNEjQ5zHN3OtbG9uq58krkdmGHw2XD+b53NsTQA9gxx/zKt7lWqKJ80z5HSeMC512fDPXtqp0pnTj6zLiVRriuCXhMXOw2JTe1hlb79CoUIrg55ZJSVNmo5OxE02LibIXvYbvMHAUGnypWM26R6ViuHBrc0LQ2RpzN6Zq3afIjT5HorV6Geq+SdBJnaHURYuiKI8iOhUlTmgCAIAgCAIAgCAIDH8d9nWExb3SEOa95suaSNSs3jfhmqyeqMljfZHK39xibHZ7b+hUaWTriZ7HezbHM1MDJPONwB+RpNLGpGw5U4G5uBEL8PI2Rrn2C0AnMdDd0dPNUcG+DSM0joxHJuMefcjY0fikr8mg/VV7LJ70TvwXKeOw9/u3AjUA6CvN2qdpod6LMnxfjhnAYAcoN5h1PlY2XZ0qUN3ycPVyc1pXBx4BwRuKLmXlAGYuA1vYDsdlHtPrl02HVptt0jHoenlky7PZIzreHGSXKBmkLi1oH3icvXa72WnzOhNPdHyTkfiLRrgpfgGH6OWeo0K+Tgc8d+LhpW+rCr45Rv4iJRfhFZh8O7Po1wqybadAFE5RvYin6Gl4PgmSMc6z4jdddRR2A+RXNl6mXT5Y6knGW34oRxLPjlpbTX0Zygc2j2Oo9KqvLuD6r1m01TPMjqi7R71yhLhp8LF4TWkMa1hBDbaQNiuCS3PRjK1aLwYdg2a35BQWtnMRjsPkhB9DR2QH1AEAQBAEAQBAEAQBAEAQBAEAQBAEAQHkvM3s3xD5nOwTYYWEk/vJNb/AA1Q9As4qS5NG4tFtyx7PJYmvGKxAcHgAtgBj27vJzdelKMmKORpz3rgiE9F6fJoeCcj4LBv8SGGn/eLnOP5lalTRoQfCLQFZxDl3DTgiSFhvqBR18wopFlJowuM9kbYyXYLEOiveOQZ2H8wQssmFZOS8MungpsJ7McfHoJMOB3t30pbWzJRij0rlLl4YGIgnNI6i93QkbAaaDUqES68F6pI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75" y="2309248"/>
            <a:ext cx="5021450" cy="334763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6" y="230189"/>
            <a:ext cx="11933694" cy="80819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6200000">
            <a:off x="-2241364" y="3628467"/>
            <a:ext cx="528492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dirty="0" smtClean="0"/>
              <a:t>Školní věk</a:t>
            </a:r>
            <a:endParaRPr lang="cs-CZ" sz="28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97314" y="1431657"/>
            <a:ext cx="2689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r>
              <a:rPr lang="cs-CZ" sz="2400" dirty="0" smtClean="0"/>
              <a:t>d autority k vzdoru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175999" y="3474578"/>
            <a:ext cx="2714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práce s informacemi</a:t>
            </a:r>
          </a:p>
          <a:p>
            <a:r>
              <a:rPr lang="cs-CZ" sz="2400" dirty="0" smtClean="0"/>
              <a:t>dospívání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745689" y="5841974"/>
            <a:ext cx="353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nímání, představa, emoce</a:t>
            </a:r>
            <a:endParaRPr lang="cs-CZ" sz="2400" dirty="0"/>
          </a:p>
        </p:txBody>
      </p:sp>
      <p:sp>
        <p:nvSpPr>
          <p:cNvPr id="11" name="AutoShape 2" descr="data:image/jpeg;base64,/9j/4AAQSkZJRgABAQAAAQABAAD/2wCEAAkGBxQSEBEUERQVFBUVFRAWFxgWFhQUFxQVFRUXFhUUFBUaHSggGRolGxYVITEhJSkuLi4uFx8zODMsNygtLisBCgoKDg0OGxAQGy8kHyQsLDIsLCwsLCwsLCwsLCwsLCwsLCwsLCwsNCwsLCwsLCwsLCwsLCwsLCwsLCwsLCwsLP/AABEIAOEA4QMBEQACEQEDEQH/xAAcAAEAAgMBAQEAAAAAAAAAAAAAAQYDBAUHAgj/xAA+EAABAwIDBgMGBAQEBwAAAAABAAIRAyEEEjEFBkFRYYEicZEHEzKhscEjUtHwFEKC4WJyotIWFzNDU2OS/8QAGwEBAAIDAQEAAAAAAAAAAAAAAAQFAgMGAQf/xAA1EQACAgIBAwIEBQMDBAMAAAAAAQIDBBEhBRIxQVEGImFxExQygZGxwdEjM6FT4fDxFkJS/9oADAMBAAIRAxEAPwD3FAEAQBAEBCAIAgCAIAgCAIAgCAIAgCAIAgCAIAgAQEoAgCAIAgCAIAgCAICEAQBAEAQBAEAQBAYMbjKdFhfVe1jRqXGB5efRAUXaftToNJFCm6p/icfdjzAgk94Wtz9jNR9zkf8ANx4N8OwjkHuB9YP0TvZ5pF93d3pw+Ma00ngPLcxpus9sWNuIB4hZp7PGjtr08CAIAgCAlAEAQBAEAQBAEAQBAEBCAIAgCAIAgCAICHuABJsBJPQBAfn3ffeipja5dcUWktpN4RpmI/Mf7LVKRmkVGpVeTAHpeV7x6nmmzNSwla5LHQBJtpyWDsijNUyFXG1qNZj2OdTqUyHMcNQdR58baGV7F7PJLXDP0puntkYzBUMQIBqMGYD+V48Lx2cCtqNZ116AgCAICQgCAIAgCAIAgCAIAgCAhAEAQBAEAQBAEBUfaDvKzDYerSn8SpTqNEfy5hlk+qxbPUVnYmwKVTB0M41bPqSVCm9sn1xXaZhu/RZ8DGjhpf1Wp7NySM5wVPLlgdV5oyKbv9sICmKjBoIPlzW6mWnojXw2tj2abz1qLmUGEmm6oPBEiXETHKbqWn6EJnvIWwxCAIAgJQBAEAQBAEAQBAEAQBAQgCAIAgCAIAgCA8l9qe7dapXNZoJY4NGYXDSLQ7i0R2t1Wqzjk2Vrb0dc4ZwwlFtPLIpsu6YHh4Aan0UTa3tk5J64MWyWVBRH8TkD5g5C4tPlmusZdvoZx7tcmvicBXdWa6k+m2mJzNdTLy424yI4r1OOjxxn3eTc2/s/3mEqtsDktyB/RYp6exJbWikbnbp4oYlsMLmggkkeAN1nNz0Ii/SymVyU+UQba+zhnvLBAHGwW80n0gCAICUAQBAEAQBAEAQBAEAQEIAgCAIAgCAIAgPipTDgQ4Agggg6EHgvGt8BPXKK7jcOKRLRoBby4KBZHteiypl3rZW3bUpyQHEmSCA34TykiFraJUIOXg2dl45r3eDMRoZa5sHhqAPRNaPJx1wztMwxqeECZ18uqzjBy4RHnNQ5Z3sFhRSYGt4fMqdXBQWkV85ucts2FmYBAEAQEhAEAQBAEAQBAEAQBAEBCAIAgCAIAgCAICMwmOKA1do4NtRviOWOPLz6LXZWpo2V2uD4KjjKdO2jhwIBg9QoMvleizrset+BS0GRsDmRA9FrbbPW98nZ2PtKmwOa8wZ+I6Hp0hWGNB9myvyOZHb/AIhkgZmydBIk+S3aI5lQBAEAQEhAEAQBAEAQBAEAQBAEBCAIAgCAIAgCAwY2vkpudyFvPQL1LbCKdtSoW+7fJzl1yDB0gX7rfFIzSFd7nUyHuc6AB4iTJJA491pvfbBtGypbkj6p1IAEaKn2T9H00l3Qc/0W6mpzf0NdligjIYEAcYA72CtopRWkQW23sh4YLOLdPWBeAvTwsmx65fRaT1E8wDErTJaZizdXh4EAQEhAEAQBAEAQBAEAQBAEBCAIAgCAIAgCAw4toNN4Oha6fReb1yeryUTGtl1NtyM7TczpfXsvasqEnr1JEqZRWzbpMBpGdP0K2zgprTNcZOL2iMM3Wxtz0WlYta5Njvm+DNrCkJJeDVs1sY8h7I4Fx75SBPr8lhZYq47ZnXBzekazK0Ovedeqr3nTfglflolx2AIoi0DM6PKeClRn3ruZCsj2y0dJZGsIAgJQBAEAQBAEAQBAEAQBAQgCAIAgCAIAgOXvBiclOPzH5D9hR8iWo6JGNDct+xSsViMvi5EFRKX/AKkfuTrFuDOtQg0zyNx3V0/JWGFtUS4DNeJn4ey90DIKtwgNetUzE9/soeb/ALa+5Jxv1GnHjEqqROL5sVsUKfkT6klWtK1BFVd+tm6thqCAICUAQBAEAQBAEAQBAEAQEIAgCAIAgCAICqbz1vxCDoAB9/uoGQ9yLDGjqGyo1zma5oEiDboBJ7QCtNO3bFL3N9mlFnb2f/0ack6NBg8VfPyVhmpUtQSYFteMSvDwwupjMQPPU9/Q/ZenpFZ4a2Y4Qq7On4iSsaPlmlg3F71AjyyXLhHpGHp5WNbyAHoFbRWkU7e3syL08CAICUAQBAEAQBAEAQBAEAQEIAgCAIAgCAICrbyURncTpAN9IiPsoN8dS2WGO9w0Vgupse+DwNMgDjVa5g+q1VSUJqXsbZwco6MuBrxaZAPz0VzC2Fi3FkCcXF6Z0Pf8B1JWT0uWYpbMbX6H9wdVh+NX7mf4cvY0MdiRGW0hVORNTm2idVHtjo2NkUYaXHsmPDckeXS1E9FCsSrJQBAEBKAIAgCAIAgCAIAgCAICEAQBAEAQHzUeGgkmABJKxlJRW2Coba3nM5aZyC9/5jH0VBldSsm+2rhGLkc0MxOJZIZVeHAiSQBBt4cxA9Frpry5zU3to20WuEk/Q5WM2VWDjnGTM+k4B2vhE3HmFaxxbZrjgsJZEdfL50bWBwFQNjwiBMEniTysoz6Ta33KeiumpOTe9mvjapALCcpcInuDZR4131WuNrbRuxHqzkwOqmfisfvZjfKBPfqpEpqK22WM9Ri5M61PBsqNkiHNjl3iOBXtM42r5TTG2L5TNtjgQWt0AbfnrPZXGPT2R2/JFtn3MtmxMd72nf4meF3mND3/AFWUlpkdrR0FieBAEBIQBAEAQBAEAQBAEAQBAQgCAIAgCA5+3QfcujS09Bz7GD2ULPTdL0Csbu1aVB7/AH7fE4+GoRmAbHw9Bxka8dFV9PyKa9xs4fuYJa8lyo1mubLHBzeYII9Qr5Ti1tPgzXJTNqNfVdngzmkDpNh6QsYdRxPCsj/KNyrkvQ2WYaIIOoI+4/fVbI5lEvE0/wB0eOL9jk4inJiNP3Kk6UkeptGi/DtDsw1EX6CwUDJwMaUG5cfXYtm7P1PwZarxMi0hunO09rSqHpr7ctKD4ZHi/mNnZ9bxmdCAI6Lr5I3G9szHFmLZl+FxyOnkfhMdD9VhJbiePwXdaDAIAgJQBAEAQBAEAQBAEAQBAQgCAIAgCAgrxgrO1dk07+7eGn8kFzZ6R8K5TqTwq2+2zT9lz/6NkaZy8I5GDw5bWbII+K4mDAJv/dU0sput9sjbXjyU02fWLo4kuJp1Ghs2EgWAFjNN3GeK9ovwFXGNkNvXLLeEqktSX/n8mfCe8bTd75wc6XG0fCBYWa3keHFRch49ly/BWomq1x5cVwcCjjgQAHz5EE3MnTqugWXlVxUFJpLwUsnY3to+szjo0+Zt9VtqxMrJ5b2vqzHskfTaPFxuuiwenRx/mb3L3M4w1yY312U3Auc1oP5iBPqrFtGTaXk72wdntxRNVj4axxYYBkubExPLSeYK1SnrgwU01wXZajwIAgJQBAEAQBAEAQBAEAQBAQgCAIAgPirUDRJ0Wm++FMHOb0j2MXJ6RxsXjy6YsP3qVwvUetX5EnCv5Y/Ty/uT6qEvPkq2L3kax0NbnuWwCQ49QIgibarKnoU5w3KWv6FpHDk4t/8Ao0qW+YvmpGxgw6SDyIy6q8/+EuytTpuT39Dlresui11XVNNfU2m73UuLXj/4/wByiy+CM5eJRf7v/B6uv4z8qX8H2N66HJ4/pn6FapfBvUYptdv8ma69it65/g6WDdSiaTad7+EATxvC56+N8H2274LpLuimbLqbXCIHl+iyoy7aX3VyaZjKHuUDfXB4qkc1Oo40nEAAeEscf5XlsSOR/Z7jpPWfzq7J8TX/AD9ityK3XyvBw9m7OGb3lRxLzra4PGCT8+qvIxaIE7Ez1b2d1Pw6rRYNyBo5DxfdeSWjOifcW9YG8IAgJCAIAgCAIAgCAIAgCAICEAQBAEBxNq4kkGNBpcD+pcb1LLeRP5fC8L+/+Cdj168lAxm2KtSvAaGsY6p4gSDUblc3IeEAkEnQRzWyrp1dUeXt8ca8PyXqprrr3vcn6exWquPL6hNEOqSAxjy4hrCD8VO8wOHqulxumXWxT1pN7f1X1IeV17ExYOuUvnT/AEpefv6HR/4Wq02FziDqXHMJJ1MgnoujouprgoR8HB59WXkXSunrb5+yMOC2NXrte+g11RrXOYXDLY6kNE214LfZk1QepMi1YF1ke5I1/dVG1cuXLUBa0NiDm4AjnJ+a8t/Ctpkm/la5MIRvoug4x5T49myy4ipDppk5i50xHCBoLC+bThC+XZMYdzUefJ9Xqi5Q+deiO/g8XmY0n4ovwggx69FQW0dkmQbI6lo2cTQbVpuY/Rwg/r++SwpvlRbG2HlMj2VqScX6nm7qTmVHMNsriD5jkvquNdG6qNkfDRzFsHCTi/Q9C9nWta+gpiO7ift6rO024vqXVaiWEAQEoAgCAIAgCAIAgCAIAgIQBAEBq46pDY5/Tj+ndVfVcj8OntXmX9PU2VR3I8x27j31MU9hJFOnEhpg3ANhzuqzAhGON+Kl80jqKa4VUKWuWV7eXaoLBRogEOhoI0E2gHnf53UjEx52WrZsclTW7p+nJsUMW52LFaq1rYDPw2fDDL3cRd19Y4BdViYNmBhzjFucn/f2PnmZm05uZWmu2Kfl+WdvG7acKbhTaw52w8kucWg2cG3hpIzOJ6qt6fZb+Iq7ItPZcZSo/ClZGS4+3Jh2DiWfww8QLy6oSOMkwCDobC/n3Gnq0YWZPzS12r7afuZ0Smq04Lfd4ORtOp7zaj7iGsaQGHw5/dMBg+vdTcqW8FSXMdrevbZrw9Qzo1z4enpfU1Kpqh3/AHOwJ+llhVkYCj8vadM1N+h1dj4usD4ieGUGJ79NfVc71ieJb/tr7s97NR3IvGCqEi+sSuPcN7SIFhTt74p4kO/8jAf6gSD9l3nwzc54nb/+W1/c5/qUO23fui1+zlkms7k2mO7pJ+TR6q+sNGN6su61EsIAgJCAIAgCAIAgCAIAgCAICEAQBAcLbuKyzewt16wOckDsuR6tZO/J/Chz6f3f/n0J2NBa2eZ76U2gisx7g8gMeMphwcY1IGkwpnRqr+10yS0vHK2XuJ1GqqDjZylzx6HIoYOo40szHU6VLK7KXh5fUsC5omxcQ3oIXS4uC6Ju630/p6Ipuo9Xrzk8bG5lN+da0vb9jVfinF1QiAByvfhc66H0U/H6hZbN8JRRCz/hfFxKYOcnKcv2X8f9zdxOGLKQcSM0CbRci6i4HXHl3Sq7OFvkgZPw1DHirPxHp+mv7mxX2G+jhmVXuAkMOUOdYvvEacVoxOuYmZlSx417a3z6PRjLp+ZUlKNuo/8AKMH8E9rGVY+LK4kElwsYH0U2nqeHdZLFS01ta9GVORRk1z/Fctvfn1X1PvB4ytUdlFPxQDdpEc82gtxVVmdEwq4u5zcV/P8AB0VfxDlQcau1WN+q2v5LnsyhTZpJcecX6DgAvn2ROblv/wCpd/nPxeHw/Y6+Gs5vkR/pKjUP5/vv+gs/SVzfJoBoOP8A7B38MBdT8JWcWR+zKfqsf0s7/s3q+Gu3jNNxPVwIj5LrLCFjPhlzWslBAEBIQBAEAQBAEAQBAEAQBAQgCAhxgSsZy7YuT9BrZQ96sVZ4JLRlJzcp1jufmuOqfdKVi5lvWvvy/wCSVk7jStepV9pn8CoHD8MUhBOpJ+im9P2sqLj53z9iNh934qS8HBwu1IwpknN8DJ1IMjOeob8yF1/ULX2Rg/Utfh7Bqnl2Ww5SevsY9l0g73bReXFzugboD6f6lAuuVGDOW+ZcFl1JSu6hGDXEUdfH0876NMave0dpAJ+fyVf0eSow78h+i/t/kg9VfdZCs7m/T4oMbzePkCqz4QjvIttfpH+pEzXqKRjxTPwSP8EfJRq7X+b/ABF57t/8lVYlKLRysJtQ4fCsrNaKhqEySfg8JyA/1AnvzXQ9Yks3J/BltRivHjZI+FsCuyT75c/9/BGwtuV673+9OYNBvlaMp4ARqTc9lSZOFRRD5Vr9zo+t49FUIqv9Wy8YOQGZtf3ZcxKaVjcSJGLUNM5W+1QNp0jE+IwOZiy6b4WXbbYvoip6nzBfc6XstaG067XGahe1zv8ALECOgMhdjYQsdrnReVrJIQBASEAQBAEAQBAEAQBAEAQEIAgMGNdDHenrZQOpWdmNJ/t/PBnWtyRR9uta9r5IabZc1x1BA4H96Li8PK7Lu7t7ovyv6Fs4Rce2fgrON2Z/EDJUxDQ21mscNOpKvcfqDxn31Uc/V7NUaqYxajw36mKruq4CGEVWDQsMOHY/3V9X8RYGXFV5MXXL6+P5KPGp6l0y12Y0lKL8r3/Yw4bCjDBwdxM6ZXaAQQVpyekfm9TxrFJfcuX8VQ2vzUHB/Y6OyNpUWVC59iB4SWzHOCNFS5nQupRr7IQbXrpntvXOn3aamt/U29r7Rw1ZgzEOLSCPi76a+S0dP6V1bHk1CEoqS0/BCyuo4cocWJs5eL2u0tIaCSekD5q3xPhzLc1Ka0ijs6pQlw9mnu5hHucKbYLTHvJALcvUHjyV78QflaMLdv6kvl99/wCPcidJeRZlbp2l6+yRa8NgWU6gaGiIloAAbM6kcbAr5zZfOVSmzsK1u9972/TZ1mG4nmVVS16E/wBCte0HEOY3D5Y+N+vRv9103wqv9Sx/RFT1HXakzs+y0/h1nPhpJY1t9Re912k9srqNLfJfpWslbJQBASEAQBAEAQBAEAQBAEAQEIAgObtvFNa0NLgHOzEDmG6nsS31VL13v/LfKm+V4N2O4/iabPLNtbfYwu/ndyGg8yq3pnR77UnrtXuzfk5tdf1ZxhXfVMuMDg0WC7/EwaceKUVz7vycnkZNt0tyel7I2RXcwEtcWmDcEhbrMeixasimvqkYQsuX+23v6H2zeauGsDslWQZFQA+VwqDJ6F07blU3CXp2y0XGJd1Ceu+HdHenuJ6DhN0aNajSqFrGuexjiA0iC5oMWPVQI4udBf6eTL9+SZbRiObUqkfJ3Ep8A0+ZePuvZLq68ZH/AAa/ymB/0irY/HYTD1qlJ1DM6m4tJDWvBI1guco1mL1izzkP9no9UenwfFS/g2MJvNRNmse0f5GtA62KrLfh/Mse5y7n9X/kmQz8eC1Fa+yOngWCuTVplxawiREQSJE/VQcrCy8WrU4ce65M6ZUW2d8Xybw1Hf7Kma4J7K9vjhxUfQzaNFQ9zl/Rdp8IUOcbJL3RQ9WuUO1P6nEc+lIs95FrOLR2hfQaqXCOjl7ciE5cJtk4HHV6TmvpPe3xRd0gnWI4iIWc6q5JqSNVd90ZJxb8nseysZ76jTqaZmgkcjoR6gqgnHtk4nV1z74qRtrEzJCAIAgCAIAgCAIAgCAICEBy94NuU8JSz1Lk2a0auP2HMrdRRK6XbEjZWVDHh3SPLd5dvvxrm5wGBocGgXAmJJJ42HorujFVKa87Oayc15Elta0VgYMSDPZabIpS2TKZNxLHu9sZ+KqZWeFrQC98SGD7uPALGy1Vx2zOqmVstL92c/e3Yrqddwpk1KWrebejhxPVUORO2yW2z6B0ezBppUdKMvVv1+uzHu9sWpiKrKWVwEjO6CA1nEzziwHNR4wk3yWeTnUV1uUZJv00e9UGQABYAAAcgNFNOMb29mRDw8I2xQJxFd7A6oDUquzAOykF5IIJEGxWX4sUaViWz51wcWvtHK4NexwBGaYIIEx4hw/uso2pmqeM4+T1H2YYhpp4oEgtmkR3a4R6NC1ZEYzg1Lw0bMfcTbLgHnkJ+6+Wyg2+2J0Tl8u2U/eXGCtWaGGQ1sTwJm58tF9T+FenWYWI3atOT3r18HDdbyY5F6jW+EjVpUw0fu/muilLbIUIKCOeMQWyfyyQDpfU+kLZLt1yR6+9y+VbPZt0KZGCoZtS3NpEZiXR81z+Q07Ho6vFTVUUzsrSSCUAQBAEAQBAEAQBAEAQHyUB5hvli6dXE1PeO+BwpMA4BoDqjvMuMdld4UJQrWl55Oa6hOuy1978cIqWKDZhpkGeymuT1yV0YR7vlZjw1M1ajWUhmc5wa0c3HTyUK2Sjyy1oi5cRPX8FgGYXDNo0rnV7uL3n4nH7DgAAqiyxzltl5TUq46Rz2bNaXS661m072zqDWiwA8kB0wUBxt69ovo4ZzqYJdIEi+QcXfbutdrajwbaYxcvm8HnFHagcdW9CIt2UTuZaahJaTOXvIx1RobTpg1JkZcs8zx0iVnVty0iJkOpRb2fWxnHD0ajAYNSJ5AAGwPO5uugpwmmnP+DlMjqEXFwh/J8Or1SSC9zuhdM9uK3w6dhwl3xrin9iulm5Ul2uba+5kosgSe5W+Uj2qGltnE2xtN+YsbLQLE8T5FUeZmyb7K+F7ncdE6PR2q69pyfiPt9/dm9uZhHV67WXLSQXknRoMnudFXxlZN6bZ0WZ+Voq7oxSl6aS2e90XSFKOSMiAkIAgCAIAgCAIAgCAIAgIQHie+WGNDF1G1XAl5NSQDBDySrirqNEIqMuNFPL4czsjd1SUk37nBqYgC4M2WV3UaIx7k9/QYnw11CVvbOHavd+Do7g0s+PpG/gD3nkIBAPq8eiqb8tXtaWvc6Kvpcun1T7mnvhe56w9xWsinzTCA3aT4QGy2sgIqU2vEOugNCtsCg7VjfQLzSPU9Ff3wwlHCYRwosax1VwZIABy6uv1iO6m9PqUrd68FZ1a+Ucft354KAMU4cfur5xRyynIztAeabiSXnM53JoBhg+RPotUnpP2JMIqTT9TvbG2UapLo8LTA6u49h9fJVuXd2rtXll1hY/dLvfhHdp7rsd8QHoqwuDvbH3fpUbtYAefFBts7bRCAlASgCAIAgCAIAgCAIAgCAhAU7f/YDMU1rpLarJDSBMj8runVa5w7iy6d1GWI3xuLPLsbu1iG/DTc7y4qO6ZF8ut481ztfsXj2e7uPoU3PqiKlSJH5WjRvnxPbkt9UO1cnP9QzPzEko+EXZuGW0rz7bhkB9+4QEGkgILSgMFR5QFC9oeIJfRbyD3epAH0Kt+mpakzn+tNtxRT3GAfL9lWTKWOtn22qQ2RqSB2Wucox/UyRTCyxvsTfvo9Y3ZwWWhSBBBLQTOsm5VBfLusbOrxodlaRY6NEBaTeZkAQBASgCAIAgCAIAgCAIAgCAhAfDqQOoQGM4VvJAfTaACA+wwICYQCEAhAfDqaA1qlNAUf2l4IvwrXMmadQOMa5SC0/UHstdrkl8rLbo8qle42pNSXqeXe8fzP1WuOZfHxJnQWdF6ba9uqP8f4LFujgnYisxpkta4OceEC+XvovFOy2W5PZEzK8XBpapik37Hs+DapJyhuoAgCAICUAQBAEAQBAEAQBAEAQEIAgCAIAgCAIAgCA+HslAcraOzC8GEBXam5zHGXNB7LxxTNsb7Yfpk/5O7sjYTKIhrQ0IlownOU3uT2ztsZC9MT6QBAEAQEoAgCAIAgCAIAgCAIAgIQBAEAQBAEAQBAEAQEFAfKA+kBKAIAgCAICU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313140" y="534910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č.8</a:t>
            </a:r>
            <a:endParaRPr lang="cs-CZ" sz="1400" dirty="0"/>
          </a:p>
        </p:txBody>
      </p:sp>
      <p:sp>
        <p:nvSpPr>
          <p:cNvPr id="3" name="AutoShape 2" descr="data:image/jpeg;base64,/9j/4AAQSkZJRgABAQAAAQABAAD/2wCEAAkGBxQQEhQUExQWFhUWGBoZGBgYGRgaIBobFRgYFxoZGR4YHSggGBwmHBUXITEhJSkrLi4uGCAzODMsNygtLisBCgoKDg0OGhAQGiwlHyQsLCwsLCwsLCwsLCwsLCwsLCwsLCwsLCwsLCwsLCwsLCwsLCwsLCwsLCwsLCwsLCwsLP/AABEIAKAA8AMBEQACEQEDEQH/xAAcAAEAAwADAQEAAAAAAAAAAAAABAUGAgMHAQj/xABAEAABBAAEBAMFBQUFCQAAAAABAAIDEQQSITEFBkFRE2FxByKBkbEyUmKh0RQzQsHhI3KSwvAWFyREgoPS4vH/xAAbAQEAAwEBAQEAAAAAAAAAAAAAAQIDBAUGB//EADQRAAICAQMDAQYEBgIDAAAAAAABAhEDEiExBBNBUQUUInGRoWGBseEyQlLB0fCC8SMkM//aAAwDAQACEQMRAD8A9xQBAEAQBAEAQBAEAQBAEAQFFzVzPFw9rS/3nOumg0dBv6LOc9JrjxazEYn2qP8A4IW13cT8gsu7I6Pd4mo5c57gxVNd/ZSHTK46E/hd+tLSOVPkxngkuNzWLUwCAIAgCAIAgCAIAgCAIAgCAIAgCAIAgCAIAgCAIAgCAh8XxngQySfdaSPXoqZJaYtl8cNUkj8/8exjsVIZJHZiRpfSjsFyps9DQvBGiBGm+ld9exUMskduDYSTbdtwqyLRPaeQuIPlgySHMY6Ad1LSNL8xRHwXRgm5Kn4OLqsajJNeTTroOUIAgCAIAgCAIAgCAIAgCAIAgCAIAgCAIAgCAIAgCAoOe4XPwMwbuAD8AQT+SyzK4M36d1kR4ALDqOtLm8HdTsuMNwwvt91ZVHPwarGTsThXwsLspNV06KE0WcWbT2WPkLpcwIDmg0fI6H42fktunfxujl6xVBXyeiLsPNCAIAgCAIAgCAIAgCAIAgCAIAgCAIAgCAIAgCAIAgOEotpAAJo6Hb4+Shkrk/PknDXtn8NwILPde09Pj1HYrzrpU+T3JQVqUXafBe4SNjdHHbpmDb+e6hQsaqNHgZw+J7mxl1UMpAJryHVWSDZreWovcL8pa51Ag1YDbIGmg+0V1YIpJs83q5NySLlbnIEAQBAEAQBAEAQBAEAQBAEAQBAEAQBAEAQBAEAQBAEB51zzxbBtm+w18rfce8OrJewIH2j01XPmgua3O3ppzS03t6FXwqWMuGZrXDdpIBq+y5laPRVNFjw/HjxJQHtIJ93LqdPIJTJ02ro3HAx/ZNcf4tdNd12YotR3PI6mSlk28FgtTnCAIAgCAIAgCAIAgCAIAgCAIAgCAIAgCAIAgCA4+IO4UWidLPrnACzspIKTifGSPdjHe3dvT5ok2XUa5PJ+J8syCRz2AOD9HNP8V+u+t6+a0cU+SU2naImA4fiY35IGlwOuR9gt769vNc08DvY68edVubXhPC5TG/xGsjcW17pJNuHoNh9Vpj6VJ3JlcnVtx0omezPCyYKOXDvOZrHAs7URqR5fot5q2clbG8Y4HULEqckAQBAEAQBAEAQBAEAQBAEAQBAEAQBAEAQBAEBQP3PqfqsTsXAEhHUoKR9Mp60fUBLGlHBzGndjT8KVtcvUhwQibHHndkOrddejbNC9lPda3KrFbSRRYLmfDTB1ZmOaAcrq96wT7pG6iHWJp2jvzex8+OSS+K/K8fMsOF8Yjkj8R9x2SAKLtG9qGvorQ6lTV0c3WdG+nyaLv7F3gMbGXOaxxJaBYr710QdjsdlLnZyOD4Jvj+SjUNBVcV5miw7g1wJduQ2tB5rKfURi6Y7bJOF4zHILb9R18hZVo5VLgdtliFqZn1AEAQBAEAQBAEAQBAEAQBAEAQBAEAQGfKxO0+IAgCAjcTdUMpH3HfRVm6i2aYmlkjfFo8r4aw+I7TXavgvPtVZ9fHLCSc0016npPAuHtfh42OfldV1QvQk2L9V3YJLSn6nyntHLHPmlKDtepcHC+Axxj38+wNnsteFscbdu2Q4sQ4x5hoHuDi8k7CjoO1aUs9LSqT+bNFOPj5JE3i00TYXSSsDm1sQDd7Bbwxd2SjRzZMqhFtmc4RxyN8zG+CxudwADL909CTpfyV5dDkhJtVpX5enG7+9FY9dCcFFt6n45/t+hv1BUIAgCAIAgCAIAgCAIAgCAIAgCAIAgI+NxbYm5nXvWmqEpWUywOwKQEAQELjT6gk/u/VY5/wD5y+RSb+FnnvDJD4jyKP2v036LypxXbZ19NGK6HLOTa3S8/p5NLw7iYkJY3UBuZxon7DTuCQG0QvTVOFV43/6OXHDI5QS2V0vzM47iEzhTpZCNNC4kLn1y9T7n3XBf8Efojr8Z33nfMqNUvUt7vi/oX0QlxT6NveQOhc4jTyJVoZZwkpRe6KZOjwZovHOCp/gj0nlrhMUb7DDnaG24m9SNco6L1u9knFRk7Pz+eHFCcnjVbujUqCgQBAEAQBAEAQBAEAQBAEAQBAEAQBAYrmviLv2kRA+61llvcu3uttKXH1DepI9LoorQ5eSVw3EeIwGj2+XZXxtuO5GWKjKkSlczCAICt5hfULvMgfmuPrnWCRv00VLIkzF8BYDI6huK/wARXkZ77Gn1aR7scUI4Nls5X9EehyYmGVkjA8VlIcW9tib60vonHaj5zHkcJqS5W5iI8DGZXRsie9tnI45hp3vZYrDDjc9KXtXq29SaS9KLng/LkEwcXsla0aAudls9VEMKfKLZPbHUR4a+hJfy/gGvbGc2Z2v2zWmup2Vnixp15Kr2r1ko6lVfIsWY6ETOcxzs+xA272B1KvPKo7HmYsDmtVbFw6ah+9H+H+q0p+pjcf6fud3D8QXg2Ko1ffzVoNvkrlhGL+FkpXMggCAIAgCAIAgCAIAgCAIAgOEsgaLKhtJWy0YuTpEUcSaf4XfJZ91Gr6eS8ooOKcCgnnM5MzXkNaaqiG3WhG+u6pNwlya4u5j4o7ovdABaR5UiaL6Ww/ENbua9dPqpKkPEcdw8ZAdMwE9MwVlFsq5JEvC4pkotjg4Dejt69kaa5JTvgzXtJxxgwgcDRMgA69CSr4unx524ZFa5KZc88K1Qe5juWOLZiwBwa+2k3rny+8WihbSe+qiXsmEPjn8Uf5Vumn6t+aNpe2MmWCwxWlrl+t+KPQ+FY58pJZExgqwQ4EW7XUjc12RmKLLHYwxtBzMHfN106aqk56VZeKbfBVY7j5ka2MAlx1cWajTYWdj6LPFNZVyXzReH49O3hPyUHFXukBaDQsEg3VeXnuspO501sel0Es0cfcjVr/d+KoteEcOMclh2Zrg0vaA7M29Rm8zroVpLHbUlwzk95tNPn+5qMdxZzdWiWqJ0ZdUNOi1lkp7HCse25VcK5imfLG17ZQ151zR0APM0KWcM7bpol4lpZtF1HMEAQBAEAQBAEAQBAEAQBAEBhPa5w6SXDMkZlqBxe6yQdQAMvf8AJZ5I2b4Mihdr9jxN8cl34g+DystDPSXW4q3PgxE7dppPhK79U0Mt75g/1HJvFcS3aecekj/1Udtj3vp3s/0NFwWWbEYd7J3vkY57XDO4u+wCKF7CzfwW2GDTtnF1mXHKljO7F4RjRVBdaZwGcdi3YV5dBLIw/hqr7UUaXkJtcEnmPmufHshZJkoFxILT72wDt9NLGndVh8L+EtJuS3LXg/MBjawMYwZNqHX8qI72tLb5K8F7/tViOmVo7NaANd1loiX7kiTw7igxU7G4oitmkUN+l9CTWvlSyyYo1qRtjzyS0ltxnAthoxROLQNWmibB7lec8a2UODu94nLfJuyDBxcOaWhr2Zty3KD9dFssGVeE/nwYS6nHLl/5LPgjDAwmAyU91nVpJO2tq2eXU5Gr2r0KYl08U/N+pKk4xiGnUTf4WlY6eo9f0Nf/AF/T9SJguYMS55ZmfqRq9rW5Reutdluu463MGse9Hoa6TlCAIAgCAIAgCAIAgCAIAgCArOZOE/tmGkgz5M4rNWatb2sX81DVhH5m4mx0UskYLSGPc26IvK4i66bKVDYMhmd34U0g7oHkSASAUDRAvU70EUURRteHT3lboOlDYeStFlmfOIEUTeo6/wCvO1qipjMZO5hpzXOLh9oDv2pVdsngqY5y12VwJyiuoI81RfgS7XJKwkz7sOIF1qrJkM1GAxEmxIPmp3ILxkIkbp8VJJdcA4w51YWV4s+7G52u+mU6/IrmzYq+KKNseTwy9i5KIGj2D1Z/7KnvEvQjsw8v7FnheXpY20yaIf8AbJ/zhVeSTNILFHw/t/g5P4FiT/zcY9IR/wCajVI1U8P9D+v7E7hnAy0HxZhIeha0N089TavDfkxyzjdwi189/wCyL8LY5wgCAIAgCAIAgCAIAgCAIAgPIva9x3GQYuNmHlfG3wrOUgalx119FSXJpBbHk0kUznFzjmJJJJI1J1JU6ydB1HCP/wBOCaiNB3QOdEQXNr87+KtF2VkqNZwd1uj8hf5pHkl8EfjuNLXFnUuIPotuDMiRBjnZnvy1Qb2NfztZZNdfCdGDt6rn+R8xuGikIJmbY6nfX4rnjqi7OrLKGRVsUFtY8t0I8joSOq6r8nntVsa7l57JmBwG2hHmFe7KmkY0NbQFC1BJT4ZniYuFlWDK38jf8lM3UWxFXKj23PG8DNGD11orlUE0aapRezDhC0E+EzTX7Lfj0U9sLJP1f1ETYZASI4yAauhr3rRFjTJebJH+Z/U+SStgY9zI2AgXQ0uvQJ21Eo8zm6k2Q+U+ZDjTKCxrDHlqnZrDs2+grVqshKKXBolJUIAgCAIAgCAIAgCAIAgCAzHN/KOFxgdLM1xeyNwDg4igAT6bqrXktFvg/Nv7LGdc8vy/ohej4MM0bSP+LbQUcJ2HJd2Lr7NK0aKyNTy/Nbz5NVorcq3sQeOy+851dNPIrRlUa3kbl+TEYMSAgNc925P8NDt6qvf0bUUl03ceqzhx/gGX7Ya6vxH9FWXUp+BHo5R8kblDksY3Et92Pwo3AyNLiczeoFBV7sXsjTtSjucm4TCQYmaPBFxhDqtzrtwsOyn7o2+C0hwGSpZso33/AFUkEXgUwjxokIJbG17zXYDz9VXN/Ay+L+I2n+8DCtAAa8/AfzKyjsqLSi27DvaJhgPdDwf7u39Ucn4JWP1ZHg9o8UYytY7LZryvWvnahNpEyhbuzox3tEjfG5rWPBcKuh+qq3NiOOKdl37KMW2VuIcLzAsBJAA2cRVE+atC/JGWvBv1cyCAIAgCAIAgCAIAgCAIAgKDnLiZw8Owp+Zhcb0zCunXX8lllk0tjXFFSe54YeBQN0/aBp5j+az7j9Do7a9TqxHB4msc4T3Qvdv6qO6/QvDCpSSs+cQ5fa2GRwkzkNsaDproc38lMctyRnPHUWR+XJKY93f/AOLuijiZHnkzB/YCvmVNg1XLXN8GFwzIfftt3Q0txJPVc807N4SSRKxPMmDn+0/L/eDgFSvwL6kQ8LzDBgmTCCVrnSMNZSd6rU/HZV0tsnXFIz/LkuVg8v8AX8l2x4OQscdiQGijqpBJ5RdHJM4SuDQ6JzSSavNQq1lmb07GmL+I5818EiwxjLS4Z82gcf4a1HzWEG3yazSXBn2PjurI8y5XM7OibExi/fFXvnItSLOiTFRaVITf4zv20OqDc2nstjkdjIDF4hja4+I73qAynRx2PTdPJDex76pKBAEAQBAEAQBAEAQBAcXvAFk0FRzSJUW3SK+XjcTTuT6BVeaJ0x6PLIpeZuItxEQbGTmDgdQRoL/VQ80S/uGX8PqYmbAyOvUepND5lV7yZSfSThzX1ILuHPq6BHe2qO7Eq+mmuUU2IxMZDmlvQj7I9F0rFN7nI8sE6MzgpssWUdNCto8Fmd/D4PFc2MaeI9rb9TV/VVbrclK9jdN5DiaKbLJXm0H6ri7rOzsoh4rk9rNpPnGP5FO6yO2jIczcPEPh0QS5ztA3LoANdz3WuOWqzLLHTRDwONaGhpOUj5LpTRgSvGDhVg+Y1VuSDbeyrAB37S51OADGD/qJcfyCwzOqRviXJ6RJwbBHfCRH4d91UnS/U8+4rg8OzGysjw8Qbe2UfdBVG9z3vZuGMoq/TfY0PDIIosS1jY4SLINNbRAbeunQrHFK5Hn5Eu22tjVCSMbRRDroxu/fZdGxx7+pL4fjLkA01vYfHopTKSWxcKxkEAQBAEAQBAEAQBAeQQe0DFR4hzMTlEJc7Vost1NAAarCbbWzOiEYp7o6J+dHWf8Ai2htmhI06DpqWqqfhw+50qGBbrI1/wAV/k5M5oc7XxsK74j9QouHmD+v7GqS/lz/AFj+5Mh4tLIPdihkG3uu/Ryj/wAXo/saLu+MsX+TLLF4zNIyIwNczqegPUitCFnbjwyO1DJjcpPdfcjcba5xa1o0GtD8lZJVZzSe9GW5iwbYsPK/wBnqmn8TtB8bK0x5MjklbMMmPGouVI86wUMrdQ0HuAfqu1WcxJimDjpoRZynf+oU8kHwcXIGjq9HOH0Kxo01HRPxeQ7TPHo936qNK9BqfqQf2h8pOZ7nnSiTdK0UlwVbb5O2PCW77N+poK9EE1sEkNmhl6gV0VuCDX8C4u/CtaY5mNEjQ5zHN3OtbG9uq58krkdmGHw2XD+b53NsTQA9gxx/zKt7lWqKJ80z5HSeMC512fDPXtqp0pnTj6zLiVRriuCXhMXOw2JTe1hlb79CoUIrg55ZJSVNmo5OxE02LibIXvYbvMHAUGnypWM26R6ViuHBrc0LQ2RpzN6Zq3afIjT5HorV6Geq+SdBJnaHURYuiKI8iOhUlTmgCAIAgCAIAgCAIDH8d9nWExb3SEOa95suaSNSs3jfhmqyeqMljfZHK39xibHZ7b+hUaWTriZ7HezbHM1MDJPONwB+RpNLGpGw5U4G5uBEL8PI2Rrn2C0AnMdDd0dPNUcG+DSM0joxHJuMefcjY0fikr8mg/VV7LJ70TvwXKeOw9/u3AjUA6CvN2qdpod6LMnxfjhnAYAcoN5h1PlY2XZ0qUN3ycPVyc1pXBx4BwRuKLmXlAGYuA1vYDsdlHtPrl02HVptt0jHoenlky7PZIzreHGSXKBmkLi1oH3icvXa72WnzOhNPdHyTkfiLRrgpfgGH6OWeo0K+Tgc8d+LhpW+rCr45Rv4iJRfhFZh8O7Po1wqybadAFE5RvYin6Gl4PgmSMc6z4jdddRR2A+RXNl6mXT5Y6knGW34oRxLPjlpbTX0Zygc2j2Oo9KqvLuD6r1m01TPMjqi7R71yhLhp8LF4TWkMa1hBDbaQNiuCS3PRjK1aLwYdg2a35BQWtnMRjsPkhB9DR2QH1AEAQBAEAQBAEAQBAEAQBAEAQBAEAQHkvM3s3xD5nOwTYYWEk/vJNb/AA1Q9As4qS5NG4tFtyx7PJYmvGKxAcHgAtgBj27vJzdelKMmKORpz3rgiE9F6fJoeCcj4LBv8SGGn/eLnOP5lalTRoQfCLQFZxDl3DTgiSFhvqBR18wopFlJowuM9kbYyXYLEOiveOQZ2H8wQssmFZOS8MungpsJ7McfHoJMOB3t30pbWzJRij0rlLl4YGIgnNI6i93QkbAaaDUqES68F6pI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6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336</Words>
  <Application>Microsoft Office PowerPoint</Application>
  <PresentationFormat>Širokoúhlá obrazovka</PresentationFormat>
  <Paragraphs>84</Paragraphs>
  <Slides>14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Vývoj jedince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jedince</dc:title>
  <dc:creator>zdenek.manak@gymkh.eu</dc:creator>
  <cp:lastModifiedBy>Zdeněk Maňák</cp:lastModifiedBy>
  <cp:revision>21</cp:revision>
  <dcterms:created xsi:type="dcterms:W3CDTF">2015-01-12T19:06:56Z</dcterms:created>
  <dcterms:modified xsi:type="dcterms:W3CDTF">2015-01-14T10:41:10Z</dcterms:modified>
</cp:coreProperties>
</file>