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62" r:id="rId2"/>
    <p:sldId id="256" r:id="rId3"/>
    <p:sldId id="291" r:id="rId4"/>
    <p:sldId id="292" r:id="rId5"/>
    <p:sldId id="289" r:id="rId6"/>
    <p:sldId id="293" r:id="rId7"/>
    <p:sldId id="296" r:id="rId8"/>
    <p:sldId id="297" r:id="rId9"/>
    <p:sldId id="283" r:id="rId10"/>
    <p:sldId id="294" r:id="rId11"/>
    <p:sldId id="295" r:id="rId12"/>
    <p:sldId id="259" r:id="rId13"/>
    <p:sldId id="264" r:id="rId14"/>
    <p:sldId id="265" r:id="rId15"/>
    <p:sldId id="298" r:id="rId16"/>
    <p:sldId id="299" r:id="rId17"/>
    <p:sldId id="277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F16A15-B395-48B8-A44F-5873F570F46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9D618E5B-64D9-45E9-98E5-28ECCE3DA055}">
      <dgm:prSet phldrT="[Text]"/>
      <dgm:spPr/>
      <dgm:t>
        <a:bodyPr/>
        <a:lstStyle/>
        <a:p>
          <a:r>
            <a:rPr lang="cs-CZ" dirty="0" smtClean="0"/>
            <a:t>A</a:t>
          </a:r>
          <a:endParaRPr lang="en-GB" dirty="0"/>
        </a:p>
      </dgm:t>
    </dgm:pt>
    <dgm:pt modelId="{212DC47B-FE8A-424B-B2CB-E2C4B506F450}" type="parTrans" cxnId="{4F6B7153-1FB2-4D5F-8D68-E1BF4703BDAC}">
      <dgm:prSet/>
      <dgm:spPr/>
      <dgm:t>
        <a:bodyPr/>
        <a:lstStyle/>
        <a:p>
          <a:endParaRPr lang="en-GB"/>
        </a:p>
      </dgm:t>
    </dgm:pt>
    <dgm:pt modelId="{9E8B7A67-495C-4F1A-9D72-FF029DC0C468}" type="sibTrans" cxnId="{4F6B7153-1FB2-4D5F-8D68-E1BF4703BDAC}">
      <dgm:prSet/>
      <dgm:spPr/>
      <dgm:t>
        <a:bodyPr/>
        <a:lstStyle/>
        <a:p>
          <a:endParaRPr lang="en-GB"/>
        </a:p>
      </dgm:t>
    </dgm:pt>
    <dgm:pt modelId="{AA2A49F3-1FF7-4FCB-9669-F25569C24443}">
      <dgm:prSet phldrT="[Text]"/>
      <dgm:spPr/>
      <dgm:t>
        <a:bodyPr/>
        <a:lstStyle/>
        <a:p>
          <a:r>
            <a:rPr lang="cs-CZ" dirty="0" smtClean="0"/>
            <a:t>B</a:t>
          </a:r>
          <a:endParaRPr lang="en-GB" dirty="0"/>
        </a:p>
      </dgm:t>
    </dgm:pt>
    <dgm:pt modelId="{06CDEEC8-731F-4A27-9F60-AD151BD0FF96}" type="parTrans" cxnId="{5F9DE4A4-FDF6-4A0E-BFA6-EA0EBDCF1D93}">
      <dgm:prSet/>
      <dgm:spPr/>
      <dgm:t>
        <a:bodyPr/>
        <a:lstStyle/>
        <a:p>
          <a:endParaRPr lang="en-GB"/>
        </a:p>
      </dgm:t>
    </dgm:pt>
    <dgm:pt modelId="{B5382EA0-1150-4693-A934-53B767C5764A}" type="sibTrans" cxnId="{5F9DE4A4-FDF6-4A0E-BFA6-EA0EBDCF1D93}">
      <dgm:prSet/>
      <dgm:spPr/>
      <dgm:t>
        <a:bodyPr/>
        <a:lstStyle/>
        <a:p>
          <a:endParaRPr lang="en-GB"/>
        </a:p>
      </dgm:t>
    </dgm:pt>
    <dgm:pt modelId="{EB821719-85BD-4B4D-A7A7-96ED04C3B2D5}">
      <dgm:prSet phldrT="[Text]"/>
      <dgm:spPr/>
      <dgm:t>
        <a:bodyPr/>
        <a:lstStyle/>
        <a:p>
          <a:r>
            <a:rPr lang="cs-CZ" dirty="0" smtClean="0"/>
            <a:t>C</a:t>
          </a:r>
          <a:endParaRPr lang="en-GB" dirty="0"/>
        </a:p>
      </dgm:t>
    </dgm:pt>
    <dgm:pt modelId="{29F501A2-B4CA-495F-8415-6DFA238C7B4B}" type="parTrans" cxnId="{EF16E044-89DE-45E5-92FA-2AE247284988}">
      <dgm:prSet/>
      <dgm:spPr/>
      <dgm:t>
        <a:bodyPr/>
        <a:lstStyle/>
        <a:p>
          <a:endParaRPr lang="en-GB"/>
        </a:p>
      </dgm:t>
    </dgm:pt>
    <dgm:pt modelId="{12F5484F-9016-4F78-9679-6B4B09AA2E11}" type="sibTrans" cxnId="{EF16E044-89DE-45E5-92FA-2AE247284988}">
      <dgm:prSet/>
      <dgm:spPr/>
      <dgm:t>
        <a:bodyPr/>
        <a:lstStyle/>
        <a:p>
          <a:endParaRPr lang="en-GB"/>
        </a:p>
      </dgm:t>
    </dgm:pt>
    <dgm:pt modelId="{483EFA8A-9789-48C4-A52A-01A3BE9DD656}">
      <dgm:prSet/>
      <dgm:spPr/>
      <dgm:t>
        <a:bodyPr/>
        <a:lstStyle/>
        <a:p>
          <a:r>
            <a:rPr lang="cs-CZ" dirty="0" smtClean="0"/>
            <a:t>D</a:t>
          </a:r>
          <a:endParaRPr lang="en-GB" dirty="0"/>
        </a:p>
      </dgm:t>
    </dgm:pt>
    <dgm:pt modelId="{562CE71F-5259-4B1B-9D13-0A1FDBAC5AAF}" type="parTrans" cxnId="{DB3CAEDD-64B9-4C9B-9753-999DFAF7F09F}">
      <dgm:prSet/>
      <dgm:spPr/>
      <dgm:t>
        <a:bodyPr/>
        <a:lstStyle/>
        <a:p>
          <a:endParaRPr lang="en-GB"/>
        </a:p>
      </dgm:t>
    </dgm:pt>
    <dgm:pt modelId="{D38D0EB8-5E18-4D9B-B6FA-F6DDC0076FA0}" type="sibTrans" cxnId="{DB3CAEDD-64B9-4C9B-9753-999DFAF7F09F}">
      <dgm:prSet/>
      <dgm:spPr/>
      <dgm:t>
        <a:bodyPr/>
        <a:lstStyle/>
        <a:p>
          <a:endParaRPr lang="en-GB"/>
        </a:p>
      </dgm:t>
    </dgm:pt>
    <dgm:pt modelId="{DC89A786-46A9-4A21-BAE7-45033EADB890}" type="pres">
      <dgm:prSet presAssocID="{C0F16A15-B395-48B8-A44F-5873F570F468}" presName="Name0" presStyleCnt="0">
        <dgm:presLayoutVars>
          <dgm:dir/>
          <dgm:resizeHandles val="exact"/>
        </dgm:presLayoutVars>
      </dgm:prSet>
      <dgm:spPr/>
    </dgm:pt>
    <dgm:pt modelId="{B830D9F1-8075-42C3-93E1-8D356CB9DE66}" type="pres">
      <dgm:prSet presAssocID="{C0F16A15-B395-48B8-A44F-5873F570F468}" presName="arrow" presStyleLbl="bgShp" presStyleIdx="0" presStyleCnt="1" custLinFactY="-37015" custLinFactNeighborX="-4725" custLinFactNeighborY="-100000"/>
      <dgm:spPr/>
    </dgm:pt>
    <dgm:pt modelId="{0277CFC3-1373-4109-896E-1910CF3C9FC8}" type="pres">
      <dgm:prSet presAssocID="{C0F16A15-B395-48B8-A44F-5873F570F468}" presName="points" presStyleCnt="0"/>
      <dgm:spPr/>
    </dgm:pt>
    <dgm:pt modelId="{BF0EAAE1-7BD2-4259-B773-BDC2A518A323}" type="pres">
      <dgm:prSet presAssocID="{9D618E5B-64D9-45E9-98E5-28ECCE3DA055}" presName="compositeA" presStyleCnt="0"/>
      <dgm:spPr/>
    </dgm:pt>
    <dgm:pt modelId="{1BA325D2-6931-46A6-9E68-8DBD3631C98F}" type="pres">
      <dgm:prSet presAssocID="{9D618E5B-64D9-45E9-98E5-28ECCE3DA055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7EA876-F331-45ED-AED8-19D230D56D62}" type="pres">
      <dgm:prSet presAssocID="{9D618E5B-64D9-45E9-98E5-28ECCE3DA055}" presName="circleA" presStyleLbl="node1" presStyleIdx="0" presStyleCnt="4"/>
      <dgm:spPr/>
    </dgm:pt>
    <dgm:pt modelId="{D59A55CF-7AA1-4FE6-AD09-0C9CCE0B2A94}" type="pres">
      <dgm:prSet presAssocID="{9D618E5B-64D9-45E9-98E5-28ECCE3DA055}" presName="spaceA" presStyleCnt="0"/>
      <dgm:spPr/>
    </dgm:pt>
    <dgm:pt modelId="{3A36F381-8CB2-445F-8EA1-4102DF7560F6}" type="pres">
      <dgm:prSet presAssocID="{9E8B7A67-495C-4F1A-9D72-FF029DC0C468}" presName="space" presStyleCnt="0"/>
      <dgm:spPr/>
    </dgm:pt>
    <dgm:pt modelId="{965E5063-7EE0-414D-B3E0-8CFC6E20F2AF}" type="pres">
      <dgm:prSet presAssocID="{AA2A49F3-1FF7-4FCB-9669-F25569C24443}" presName="compositeB" presStyleCnt="0"/>
      <dgm:spPr/>
    </dgm:pt>
    <dgm:pt modelId="{ACA04EC7-5C61-4DC8-BF36-3BAEA0894782}" type="pres">
      <dgm:prSet presAssocID="{AA2A49F3-1FF7-4FCB-9669-F25569C24443}" presName="textB" presStyleLbl="revTx" presStyleIdx="1" presStyleCnt="4" custLinFactY="-50000" custLinFactNeighborX="-3335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3E7581D-9747-4733-A745-7DE1C17CDB5A}" type="pres">
      <dgm:prSet presAssocID="{AA2A49F3-1FF7-4FCB-9669-F25569C24443}" presName="circleB" presStyleLbl="node1" presStyleIdx="1" presStyleCnt="4"/>
      <dgm:spPr/>
    </dgm:pt>
    <dgm:pt modelId="{91C03E13-BEB3-4C3D-9C1B-76E4F1EC6AA7}" type="pres">
      <dgm:prSet presAssocID="{AA2A49F3-1FF7-4FCB-9669-F25569C24443}" presName="spaceB" presStyleCnt="0"/>
      <dgm:spPr/>
    </dgm:pt>
    <dgm:pt modelId="{B82D6BF4-6DFE-460C-83CF-306B5D82891C}" type="pres">
      <dgm:prSet presAssocID="{B5382EA0-1150-4693-A934-53B767C5764A}" presName="space" presStyleCnt="0"/>
      <dgm:spPr/>
    </dgm:pt>
    <dgm:pt modelId="{B52DFA22-5A77-43A6-9F1C-44D26317FC25}" type="pres">
      <dgm:prSet presAssocID="{EB821719-85BD-4B4D-A7A7-96ED04C3B2D5}" presName="compositeA" presStyleCnt="0"/>
      <dgm:spPr/>
    </dgm:pt>
    <dgm:pt modelId="{DA15D6E3-3F2C-49E8-A688-3C9CCE6190E3}" type="pres">
      <dgm:prSet presAssocID="{EB821719-85BD-4B4D-A7A7-96ED04C3B2D5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AEC820-E790-45C1-AA48-4EAF8307B451}" type="pres">
      <dgm:prSet presAssocID="{EB821719-85BD-4B4D-A7A7-96ED04C3B2D5}" presName="circleA" presStyleLbl="node1" presStyleIdx="2" presStyleCnt="4"/>
      <dgm:spPr/>
    </dgm:pt>
    <dgm:pt modelId="{F3A1DC44-DBB3-4104-89FA-0C1E22F75127}" type="pres">
      <dgm:prSet presAssocID="{EB821719-85BD-4B4D-A7A7-96ED04C3B2D5}" presName="spaceA" presStyleCnt="0"/>
      <dgm:spPr/>
    </dgm:pt>
    <dgm:pt modelId="{6BD7A5EB-BBE6-4E67-848A-DA979F010A1A}" type="pres">
      <dgm:prSet presAssocID="{12F5484F-9016-4F78-9679-6B4B09AA2E11}" presName="space" presStyleCnt="0"/>
      <dgm:spPr/>
    </dgm:pt>
    <dgm:pt modelId="{39327647-7031-4E26-8E8F-F9D1F1D7EE3B}" type="pres">
      <dgm:prSet presAssocID="{483EFA8A-9789-48C4-A52A-01A3BE9DD656}" presName="compositeB" presStyleCnt="0"/>
      <dgm:spPr/>
    </dgm:pt>
    <dgm:pt modelId="{46457A10-4853-4DA7-98B4-35408F897747}" type="pres">
      <dgm:prSet presAssocID="{483EFA8A-9789-48C4-A52A-01A3BE9DD656}" presName="textB" presStyleLbl="revTx" presStyleIdx="3" presStyleCnt="4" custLinFactY="-50000" custLinFactNeighborX="-4429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D20DA4-26E9-46B1-A1A1-A18D7A3D5558}" type="pres">
      <dgm:prSet presAssocID="{483EFA8A-9789-48C4-A52A-01A3BE9DD656}" presName="circleB" presStyleLbl="node1" presStyleIdx="3" presStyleCnt="4"/>
      <dgm:spPr/>
    </dgm:pt>
    <dgm:pt modelId="{CAA1ED68-8C33-47D6-A2FD-F91F3093CC4F}" type="pres">
      <dgm:prSet presAssocID="{483EFA8A-9789-48C4-A52A-01A3BE9DD656}" presName="spaceB" presStyleCnt="0"/>
      <dgm:spPr/>
    </dgm:pt>
  </dgm:ptLst>
  <dgm:cxnLst>
    <dgm:cxn modelId="{5F9DE4A4-FDF6-4A0E-BFA6-EA0EBDCF1D93}" srcId="{C0F16A15-B395-48B8-A44F-5873F570F468}" destId="{AA2A49F3-1FF7-4FCB-9669-F25569C24443}" srcOrd="1" destOrd="0" parTransId="{06CDEEC8-731F-4A27-9F60-AD151BD0FF96}" sibTransId="{B5382EA0-1150-4693-A934-53B767C5764A}"/>
    <dgm:cxn modelId="{52AD7727-BD5D-4EA4-A817-79E47B3D9C30}" type="presOf" srcId="{EB821719-85BD-4B4D-A7A7-96ED04C3B2D5}" destId="{DA15D6E3-3F2C-49E8-A688-3C9CCE6190E3}" srcOrd="0" destOrd="0" presId="urn:microsoft.com/office/officeart/2005/8/layout/hProcess11"/>
    <dgm:cxn modelId="{3EB72F08-AE8B-4109-AAFD-7E010137BDD4}" type="presOf" srcId="{9D618E5B-64D9-45E9-98E5-28ECCE3DA055}" destId="{1BA325D2-6931-46A6-9E68-8DBD3631C98F}" srcOrd="0" destOrd="0" presId="urn:microsoft.com/office/officeart/2005/8/layout/hProcess11"/>
    <dgm:cxn modelId="{C7A9BBED-7553-498E-BB8E-DFD0FC32C832}" type="presOf" srcId="{AA2A49F3-1FF7-4FCB-9669-F25569C24443}" destId="{ACA04EC7-5C61-4DC8-BF36-3BAEA0894782}" srcOrd="0" destOrd="0" presId="urn:microsoft.com/office/officeart/2005/8/layout/hProcess11"/>
    <dgm:cxn modelId="{CDDF65FB-78F4-41D7-AE1D-34B19D2A3256}" type="presOf" srcId="{C0F16A15-B395-48B8-A44F-5873F570F468}" destId="{DC89A786-46A9-4A21-BAE7-45033EADB890}" srcOrd="0" destOrd="0" presId="urn:microsoft.com/office/officeart/2005/8/layout/hProcess11"/>
    <dgm:cxn modelId="{EF16E044-89DE-45E5-92FA-2AE247284988}" srcId="{C0F16A15-B395-48B8-A44F-5873F570F468}" destId="{EB821719-85BD-4B4D-A7A7-96ED04C3B2D5}" srcOrd="2" destOrd="0" parTransId="{29F501A2-B4CA-495F-8415-6DFA238C7B4B}" sibTransId="{12F5484F-9016-4F78-9679-6B4B09AA2E11}"/>
    <dgm:cxn modelId="{88B96F30-542F-435A-B36B-704480B11853}" type="presOf" srcId="{483EFA8A-9789-48C4-A52A-01A3BE9DD656}" destId="{46457A10-4853-4DA7-98B4-35408F897747}" srcOrd="0" destOrd="0" presId="urn:microsoft.com/office/officeart/2005/8/layout/hProcess11"/>
    <dgm:cxn modelId="{DB3CAEDD-64B9-4C9B-9753-999DFAF7F09F}" srcId="{C0F16A15-B395-48B8-A44F-5873F570F468}" destId="{483EFA8A-9789-48C4-A52A-01A3BE9DD656}" srcOrd="3" destOrd="0" parTransId="{562CE71F-5259-4B1B-9D13-0A1FDBAC5AAF}" sibTransId="{D38D0EB8-5E18-4D9B-B6FA-F6DDC0076FA0}"/>
    <dgm:cxn modelId="{4F6B7153-1FB2-4D5F-8D68-E1BF4703BDAC}" srcId="{C0F16A15-B395-48B8-A44F-5873F570F468}" destId="{9D618E5B-64D9-45E9-98E5-28ECCE3DA055}" srcOrd="0" destOrd="0" parTransId="{212DC47B-FE8A-424B-B2CB-E2C4B506F450}" sibTransId="{9E8B7A67-495C-4F1A-9D72-FF029DC0C468}"/>
    <dgm:cxn modelId="{09636569-EF9A-4BBB-BA70-DFD1894DED2A}" type="presParOf" srcId="{DC89A786-46A9-4A21-BAE7-45033EADB890}" destId="{B830D9F1-8075-42C3-93E1-8D356CB9DE66}" srcOrd="0" destOrd="0" presId="urn:microsoft.com/office/officeart/2005/8/layout/hProcess11"/>
    <dgm:cxn modelId="{4C99C742-2785-4854-AEA7-46CCDDCE78FC}" type="presParOf" srcId="{DC89A786-46A9-4A21-BAE7-45033EADB890}" destId="{0277CFC3-1373-4109-896E-1910CF3C9FC8}" srcOrd="1" destOrd="0" presId="urn:microsoft.com/office/officeart/2005/8/layout/hProcess11"/>
    <dgm:cxn modelId="{DA15A602-8D84-4377-A952-CEF1D8A29016}" type="presParOf" srcId="{0277CFC3-1373-4109-896E-1910CF3C9FC8}" destId="{BF0EAAE1-7BD2-4259-B773-BDC2A518A323}" srcOrd="0" destOrd="0" presId="urn:microsoft.com/office/officeart/2005/8/layout/hProcess11"/>
    <dgm:cxn modelId="{DBE5345A-36B3-41AE-BB43-A23473E55D09}" type="presParOf" srcId="{BF0EAAE1-7BD2-4259-B773-BDC2A518A323}" destId="{1BA325D2-6931-46A6-9E68-8DBD3631C98F}" srcOrd="0" destOrd="0" presId="urn:microsoft.com/office/officeart/2005/8/layout/hProcess11"/>
    <dgm:cxn modelId="{EB0B3C35-2AA3-4FF8-A7E9-979A6611C91F}" type="presParOf" srcId="{BF0EAAE1-7BD2-4259-B773-BDC2A518A323}" destId="{B97EA876-F331-45ED-AED8-19D230D56D62}" srcOrd="1" destOrd="0" presId="urn:microsoft.com/office/officeart/2005/8/layout/hProcess11"/>
    <dgm:cxn modelId="{7AA3377C-434D-4E83-BEAD-AB49367DCEDC}" type="presParOf" srcId="{BF0EAAE1-7BD2-4259-B773-BDC2A518A323}" destId="{D59A55CF-7AA1-4FE6-AD09-0C9CCE0B2A94}" srcOrd="2" destOrd="0" presId="urn:microsoft.com/office/officeart/2005/8/layout/hProcess11"/>
    <dgm:cxn modelId="{28CF01DB-E8F6-4656-AEF1-7FD30A724F01}" type="presParOf" srcId="{0277CFC3-1373-4109-896E-1910CF3C9FC8}" destId="{3A36F381-8CB2-445F-8EA1-4102DF7560F6}" srcOrd="1" destOrd="0" presId="urn:microsoft.com/office/officeart/2005/8/layout/hProcess11"/>
    <dgm:cxn modelId="{CAEBAF6A-76ED-472E-BCC8-75BDE438FEDB}" type="presParOf" srcId="{0277CFC3-1373-4109-896E-1910CF3C9FC8}" destId="{965E5063-7EE0-414D-B3E0-8CFC6E20F2AF}" srcOrd="2" destOrd="0" presId="urn:microsoft.com/office/officeart/2005/8/layout/hProcess11"/>
    <dgm:cxn modelId="{4CF198C5-E07B-4B96-9556-11AB5A546B77}" type="presParOf" srcId="{965E5063-7EE0-414D-B3E0-8CFC6E20F2AF}" destId="{ACA04EC7-5C61-4DC8-BF36-3BAEA0894782}" srcOrd="0" destOrd="0" presId="urn:microsoft.com/office/officeart/2005/8/layout/hProcess11"/>
    <dgm:cxn modelId="{CDE7038A-B818-434B-A51F-BA5059624C34}" type="presParOf" srcId="{965E5063-7EE0-414D-B3E0-8CFC6E20F2AF}" destId="{93E7581D-9747-4733-A745-7DE1C17CDB5A}" srcOrd="1" destOrd="0" presId="urn:microsoft.com/office/officeart/2005/8/layout/hProcess11"/>
    <dgm:cxn modelId="{F23E11FE-F295-4BA9-81F3-D30AE41E6D17}" type="presParOf" srcId="{965E5063-7EE0-414D-B3E0-8CFC6E20F2AF}" destId="{91C03E13-BEB3-4C3D-9C1B-76E4F1EC6AA7}" srcOrd="2" destOrd="0" presId="urn:microsoft.com/office/officeart/2005/8/layout/hProcess11"/>
    <dgm:cxn modelId="{3A0191F5-3C81-465C-9CD2-442CDC2E3D6B}" type="presParOf" srcId="{0277CFC3-1373-4109-896E-1910CF3C9FC8}" destId="{B82D6BF4-6DFE-460C-83CF-306B5D82891C}" srcOrd="3" destOrd="0" presId="urn:microsoft.com/office/officeart/2005/8/layout/hProcess11"/>
    <dgm:cxn modelId="{9440DBF2-0BCA-408D-9D29-00DBAF648A4A}" type="presParOf" srcId="{0277CFC3-1373-4109-896E-1910CF3C9FC8}" destId="{B52DFA22-5A77-43A6-9F1C-44D26317FC25}" srcOrd="4" destOrd="0" presId="urn:microsoft.com/office/officeart/2005/8/layout/hProcess11"/>
    <dgm:cxn modelId="{2D7FB8FF-AE8D-44E4-9482-24CACE45EE9D}" type="presParOf" srcId="{B52DFA22-5A77-43A6-9F1C-44D26317FC25}" destId="{DA15D6E3-3F2C-49E8-A688-3C9CCE6190E3}" srcOrd="0" destOrd="0" presId="urn:microsoft.com/office/officeart/2005/8/layout/hProcess11"/>
    <dgm:cxn modelId="{9888090C-C02C-4234-8B86-4FF842B83A19}" type="presParOf" srcId="{B52DFA22-5A77-43A6-9F1C-44D26317FC25}" destId="{23AEC820-E790-45C1-AA48-4EAF8307B451}" srcOrd="1" destOrd="0" presId="urn:microsoft.com/office/officeart/2005/8/layout/hProcess11"/>
    <dgm:cxn modelId="{210C7CE2-1F48-42CF-A611-E212C71F4D3F}" type="presParOf" srcId="{B52DFA22-5A77-43A6-9F1C-44D26317FC25}" destId="{F3A1DC44-DBB3-4104-89FA-0C1E22F75127}" srcOrd="2" destOrd="0" presId="urn:microsoft.com/office/officeart/2005/8/layout/hProcess11"/>
    <dgm:cxn modelId="{7B41265B-2B77-4DE6-8B55-2EDC293F28A5}" type="presParOf" srcId="{0277CFC3-1373-4109-896E-1910CF3C9FC8}" destId="{6BD7A5EB-BBE6-4E67-848A-DA979F010A1A}" srcOrd="5" destOrd="0" presId="urn:microsoft.com/office/officeart/2005/8/layout/hProcess11"/>
    <dgm:cxn modelId="{95790B9B-2144-4D6C-A54F-63B7E27FA0CE}" type="presParOf" srcId="{0277CFC3-1373-4109-896E-1910CF3C9FC8}" destId="{39327647-7031-4E26-8E8F-F9D1F1D7EE3B}" srcOrd="6" destOrd="0" presId="urn:microsoft.com/office/officeart/2005/8/layout/hProcess11"/>
    <dgm:cxn modelId="{A639E763-FD52-4CDD-BEA0-1AC0DDAC2FFA}" type="presParOf" srcId="{39327647-7031-4E26-8E8F-F9D1F1D7EE3B}" destId="{46457A10-4853-4DA7-98B4-35408F897747}" srcOrd="0" destOrd="0" presId="urn:microsoft.com/office/officeart/2005/8/layout/hProcess11"/>
    <dgm:cxn modelId="{18EDEB9F-A2DF-4505-A216-72E99398D871}" type="presParOf" srcId="{39327647-7031-4E26-8E8F-F9D1F1D7EE3B}" destId="{0ED20DA4-26E9-46B1-A1A1-A18D7A3D5558}" srcOrd="1" destOrd="0" presId="urn:microsoft.com/office/officeart/2005/8/layout/hProcess11"/>
    <dgm:cxn modelId="{3896920F-666A-492C-9082-DE659EA7312D}" type="presParOf" srcId="{39327647-7031-4E26-8E8F-F9D1F1D7EE3B}" destId="{CAA1ED68-8C33-47D6-A2FD-F91F3093CC4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880160-A717-4FE0-9E17-49C8873C7D3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FF6145-3BAB-4F6C-AEC1-C7431621A8F1}">
      <dgm:prSet phldrT="[Text]" custT="1"/>
      <dgm:spPr/>
      <dgm:t>
        <a:bodyPr/>
        <a:lstStyle/>
        <a:p>
          <a:r>
            <a:rPr lang="cs-CZ" sz="2800" dirty="0" smtClean="0"/>
            <a:t>POJEM</a:t>
          </a:r>
          <a:endParaRPr lang="en-GB" sz="2800" dirty="0"/>
        </a:p>
      </dgm:t>
    </dgm:pt>
    <dgm:pt modelId="{6D2C8E2B-E007-4934-96E5-C7939BC71450}" type="parTrans" cxnId="{83101EDA-BDBA-4C11-9703-F0988BEE966E}">
      <dgm:prSet/>
      <dgm:spPr/>
      <dgm:t>
        <a:bodyPr/>
        <a:lstStyle/>
        <a:p>
          <a:endParaRPr lang="en-GB"/>
        </a:p>
      </dgm:t>
    </dgm:pt>
    <dgm:pt modelId="{9F0398D5-17F0-4607-9182-BF9FC478F666}" type="sibTrans" cxnId="{83101EDA-BDBA-4C11-9703-F0988BEE966E}">
      <dgm:prSet/>
      <dgm:spPr/>
      <dgm:t>
        <a:bodyPr/>
        <a:lstStyle/>
        <a:p>
          <a:endParaRPr lang="en-GB"/>
        </a:p>
      </dgm:t>
    </dgm:pt>
    <dgm:pt modelId="{8987D5AD-2CE5-4AEA-B15B-FD385982642B}">
      <dgm:prSet phldrT="[Text]" custT="1"/>
      <dgm:spPr/>
      <dgm:t>
        <a:bodyPr/>
        <a:lstStyle/>
        <a:p>
          <a:r>
            <a:rPr lang="cs-CZ" sz="2400" dirty="0" smtClean="0"/>
            <a:t>Pes</a:t>
          </a:r>
          <a:endParaRPr lang="en-GB" sz="2400" dirty="0"/>
        </a:p>
      </dgm:t>
    </dgm:pt>
    <dgm:pt modelId="{B7371493-36C4-40E3-90C5-300E68F2DDDD}" type="parTrans" cxnId="{BEBF7248-5549-4AE6-AF0E-A57BC1834353}">
      <dgm:prSet/>
      <dgm:spPr/>
      <dgm:t>
        <a:bodyPr/>
        <a:lstStyle/>
        <a:p>
          <a:endParaRPr lang="en-GB"/>
        </a:p>
      </dgm:t>
    </dgm:pt>
    <dgm:pt modelId="{734E10FD-18B3-4D4A-9BAC-115672048366}" type="sibTrans" cxnId="{BEBF7248-5549-4AE6-AF0E-A57BC1834353}">
      <dgm:prSet/>
      <dgm:spPr/>
      <dgm:t>
        <a:bodyPr/>
        <a:lstStyle/>
        <a:p>
          <a:endParaRPr lang="en-GB"/>
        </a:p>
      </dgm:t>
    </dgm:pt>
    <dgm:pt modelId="{1FF8FCB0-BC0E-410D-BCF7-D5D992E1805E}">
      <dgm:prSet phldrT="[Text]" custT="1"/>
      <dgm:spPr/>
      <dgm:t>
        <a:bodyPr/>
        <a:lstStyle/>
        <a:p>
          <a:r>
            <a:rPr lang="cs-CZ" sz="2400" dirty="0" smtClean="0"/>
            <a:t>Psí plemeno</a:t>
          </a:r>
          <a:endParaRPr lang="en-GB" sz="2400" dirty="0"/>
        </a:p>
      </dgm:t>
    </dgm:pt>
    <dgm:pt modelId="{F9E5C164-9F5B-4514-BAF9-C115DDB22EC5}" type="parTrans" cxnId="{964114EB-FB95-46D9-B3CC-7945A220A61F}">
      <dgm:prSet/>
      <dgm:spPr/>
      <dgm:t>
        <a:bodyPr/>
        <a:lstStyle/>
        <a:p>
          <a:endParaRPr lang="en-GB"/>
        </a:p>
      </dgm:t>
    </dgm:pt>
    <dgm:pt modelId="{94C3385F-BA9D-4599-8C04-1F0EFD4E869B}" type="sibTrans" cxnId="{964114EB-FB95-46D9-B3CC-7945A220A61F}">
      <dgm:prSet/>
      <dgm:spPr/>
      <dgm:t>
        <a:bodyPr/>
        <a:lstStyle/>
        <a:p>
          <a:endParaRPr lang="en-GB"/>
        </a:p>
      </dgm:t>
    </dgm:pt>
    <dgm:pt modelId="{529CEF4E-96B4-4197-8034-39440E933166}">
      <dgm:prSet phldrT="[Text]" custT="1"/>
      <dgm:spPr/>
      <dgm:t>
        <a:bodyPr/>
        <a:lstStyle/>
        <a:p>
          <a:r>
            <a:rPr lang="cs-CZ" sz="2800" dirty="0" smtClean="0"/>
            <a:t>ZPŘESNĚNÝ POJEM</a:t>
          </a:r>
          <a:endParaRPr lang="en-GB" sz="2800" dirty="0"/>
        </a:p>
      </dgm:t>
    </dgm:pt>
    <dgm:pt modelId="{8463FE8A-60F3-43F5-84D6-EE7B7000DD9F}" type="parTrans" cxnId="{E71DA05B-53B7-44FA-853B-DB3FFDD0D8C2}">
      <dgm:prSet/>
      <dgm:spPr/>
      <dgm:t>
        <a:bodyPr/>
        <a:lstStyle/>
        <a:p>
          <a:endParaRPr lang="en-GB"/>
        </a:p>
      </dgm:t>
    </dgm:pt>
    <dgm:pt modelId="{D8A26C53-9D93-4C95-AB18-0C773936981F}" type="sibTrans" cxnId="{E71DA05B-53B7-44FA-853B-DB3FFDD0D8C2}">
      <dgm:prSet/>
      <dgm:spPr/>
      <dgm:t>
        <a:bodyPr/>
        <a:lstStyle/>
        <a:p>
          <a:endParaRPr lang="en-GB"/>
        </a:p>
      </dgm:t>
    </dgm:pt>
    <dgm:pt modelId="{4277D482-8C34-47D9-8267-321650AD1F50}">
      <dgm:prSet phldrT="[Text]" custT="1"/>
      <dgm:spPr/>
      <dgm:t>
        <a:bodyPr/>
        <a:lstStyle/>
        <a:p>
          <a:r>
            <a:rPr lang="cs-CZ" sz="2400" dirty="0" smtClean="0"/>
            <a:t>Jezevčík</a:t>
          </a:r>
          <a:endParaRPr lang="en-GB" sz="2400" dirty="0"/>
        </a:p>
      </dgm:t>
    </dgm:pt>
    <dgm:pt modelId="{3991075F-49A5-4084-A67B-AEE51226A0EF}" type="parTrans" cxnId="{95BA97C6-4564-420A-B061-4F1B17E99F1D}">
      <dgm:prSet/>
      <dgm:spPr/>
      <dgm:t>
        <a:bodyPr/>
        <a:lstStyle/>
        <a:p>
          <a:endParaRPr lang="en-GB"/>
        </a:p>
      </dgm:t>
    </dgm:pt>
    <dgm:pt modelId="{3D849FD8-D8ED-4F03-9F5E-C427FC39A007}" type="sibTrans" cxnId="{95BA97C6-4564-420A-B061-4F1B17E99F1D}">
      <dgm:prSet/>
      <dgm:spPr/>
      <dgm:t>
        <a:bodyPr/>
        <a:lstStyle/>
        <a:p>
          <a:endParaRPr lang="en-GB"/>
        </a:p>
      </dgm:t>
    </dgm:pt>
    <dgm:pt modelId="{35FDD672-8961-44A2-A345-EA4CFEDACF95}">
      <dgm:prSet phldrT="[Text]" custT="1"/>
      <dgm:spPr/>
      <dgm:t>
        <a:bodyPr/>
        <a:lstStyle/>
        <a:p>
          <a:r>
            <a:rPr lang="cs-CZ" sz="2400" dirty="0" smtClean="0"/>
            <a:t>Dlouhosrstý</a:t>
          </a:r>
          <a:endParaRPr lang="en-GB" sz="2400" dirty="0"/>
        </a:p>
      </dgm:t>
    </dgm:pt>
    <dgm:pt modelId="{7E42B008-5A79-4E81-ADFA-002FEA16CFFF}" type="parTrans" cxnId="{14D2912D-85FF-4780-86A9-0D7681EF67E9}">
      <dgm:prSet/>
      <dgm:spPr/>
      <dgm:t>
        <a:bodyPr/>
        <a:lstStyle/>
        <a:p>
          <a:endParaRPr lang="en-GB"/>
        </a:p>
      </dgm:t>
    </dgm:pt>
    <dgm:pt modelId="{E04AD2EA-FF8F-45D6-848B-EDB7B93DFBD0}" type="sibTrans" cxnId="{14D2912D-85FF-4780-86A9-0D7681EF67E9}">
      <dgm:prSet/>
      <dgm:spPr/>
      <dgm:t>
        <a:bodyPr/>
        <a:lstStyle/>
        <a:p>
          <a:endParaRPr lang="en-GB"/>
        </a:p>
      </dgm:t>
    </dgm:pt>
    <dgm:pt modelId="{B51E364E-622D-425B-82C3-7F3CC321ABCD}" type="pres">
      <dgm:prSet presAssocID="{1D880160-A717-4FE0-9E17-49C8873C7D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2B2841-FEA1-4555-9CD1-76CFC65638A1}" type="pres">
      <dgm:prSet presAssocID="{BCFF6145-3BAB-4F6C-AEC1-C7431621A8F1}" presName="root" presStyleCnt="0"/>
      <dgm:spPr/>
    </dgm:pt>
    <dgm:pt modelId="{73F525A7-1881-41FE-BEC8-DA0121B42FDD}" type="pres">
      <dgm:prSet presAssocID="{BCFF6145-3BAB-4F6C-AEC1-C7431621A8F1}" presName="rootComposite" presStyleCnt="0"/>
      <dgm:spPr/>
    </dgm:pt>
    <dgm:pt modelId="{29BBC994-7091-473A-8CE1-9D2A14322C21}" type="pres">
      <dgm:prSet presAssocID="{BCFF6145-3BAB-4F6C-AEC1-C7431621A8F1}" presName="rootText" presStyleLbl="node1" presStyleIdx="0" presStyleCnt="2"/>
      <dgm:spPr/>
      <dgm:t>
        <a:bodyPr/>
        <a:lstStyle/>
        <a:p>
          <a:endParaRPr lang="cs-CZ"/>
        </a:p>
      </dgm:t>
    </dgm:pt>
    <dgm:pt modelId="{317BC936-B94B-4324-83F7-5A2A57963110}" type="pres">
      <dgm:prSet presAssocID="{BCFF6145-3BAB-4F6C-AEC1-C7431621A8F1}" presName="rootConnector" presStyleLbl="node1" presStyleIdx="0" presStyleCnt="2"/>
      <dgm:spPr/>
      <dgm:t>
        <a:bodyPr/>
        <a:lstStyle/>
        <a:p>
          <a:endParaRPr lang="cs-CZ"/>
        </a:p>
      </dgm:t>
    </dgm:pt>
    <dgm:pt modelId="{A84243DB-0792-4180-A121-8A857F8FEA8D}" type="pres">
      <dgm:prSet presAssocID="{BCFF6145-3BAB-4F6C-AEC1-C7431621A8F1}" presName="childShape" presStyleCnt="0"/>
      <dgm:spPr/>
    </dgm:pt>
    <dgm:pt modelId="{0B261528-7ADA-4F06-9205-D98E9BDD802C}" type="pres">
      <dgm:prSet presAssocID="{B7371493-36C4-40E3-90C5-300E68F2DDDD}" presName="Name13" presStyleLbl="parChTrans1D2" presStyleIdx="0" presStyleCnt="4"/>
      <dgm:spPr/>
      <dgm:t>
        <a:bodyPr/>
        <a:lstStyle/>
        <a:p>
          <a:endParaRPr lang="cs-CZ"/>
        </a:p>
      </dgm:t>
    </dgm:pt>
    <dgm:pt modelId="{9A138358-B730-496C-899F-A5372ED771BC}" type="pres">
      <dgm:prSet presAssocID="{8987D5AD-2CE5-4AEA-B15B-FD385982642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A2123E-EBBD-400D-83BC-99C11D3CB499}" type="pres">
      <dgm:prSet presAssocID="{F9E5C164-9F5B-4514-BAF9-C115DDB22EC5}" presName="Name13" presStyleLbl="parChTrans1D2" presStyleIdx="1" presStyleCnt="4"/>
      <dgm:spPr/>
      <dgm:t>
        <a:bodyPr/>
        <a:lstStyle/>
        <a:p>
          <a:endParaRPr lang="cs-CZ"/>
        </a:p>
      </dgm:t>
    </dgm:pt>
    <dgm:pt modelId="{55818E32-00CD-4AE3-9034-E79D5CCA9113}" type="pres">
      <dgm:prSet presAssocID="{1FF8FCB0-BC0E-410D-BCF7-D5D992E1805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E5B564-570C-4E56-9C58-DCDB60AEB15A}" type="pres">
      <dgm:prSet presAssocID="{529CEF4E-96B4-4197-8034-39440E933166}" presName="root" presStyleCnt="0"/>
      <dgm:spPr/>
    </dgm:pt>
    <dgm:pt modelId="{E6D29783-D0E2-47A1-8DF2-C4BD84A270D4}" type="pres">
      <dgm:prSet presAssocID="{529CEF4E-96B4-4197-8034-39440E933166}" presName="rootComposite" presStyleCnt="0"/>
      <dgm:spPr/>
    </dgm:pt>
    <dgm:pt modelId="{2DAE09EB-645A-4760-B001-93DA4EA83F03}" type="pres">
      <dgm:prSet presAssocID="{529CEF4E-96B4-4197-8034-39440E933166}" presName="rootText" presStyleLbl="node1" presStyleIdx="1" presStyleCnt="2"/>
      <dgm:spPr/>
      <dgm:t>
        <a:bodyPr/>
        <a:lstStyle/>
        <a:p>
          <a:endParaRPr lang="en-GB"/>
        </a:p>
      </dgm:t>
    </dgm:pt>
    <dgm:pt modelId="{7EE5787A-8D58-457C-A13F-CF40B91C5B29}" type="pres">
      <dgm:prSet presAssocID="{529CEF4E-96B4-4197-8034-39440E933166}" presName="rootConnector" presStyleLbl="node1" presStyleIdx="1" presStyleCnt="2"/>
      <dgm:spPr/>
      <dgm:t>
        <a:bodyPr/>
        <a:lstStyle/>
        <a:p>
          <a:endParaRPr lang="cs-CZ"/>
        </a:p>
      </dgm:t>
    </dgm:pt>
    <dgm:pt modelId="{84956213-F247-4FBC-84CB-9C8F6C630A74}" type="pres">
      <dgm:prSet presAssocID="{529CEF4E-96B4-4197-8034-39440E933166}" presName="childShape" presStyleCnt="0"/>
      <dgm:spPr/>
    </dgm:pt>
    <dgm:pt modelId="{BC1B19B1-26E2-4EFF-9B47-D01201E7411F}" type="pres">
      <dgm:prSet presAssocID="{3991075F-49A5-4084-A67B-AEE51226A0EF}" presName="Name13" presStyleLbl="parChTrans1D2" presStyleIdx="2" presStyleCnt="4"/>
      <dgm:spPr/>
      <dgm:t>
        <a:bodyPr/>
        <a:lstStyle/>
        <a:p>
          <a:endParaRPr lang="cs-CZ"/>
        </a:p>
      </dgm:t>
    </dgm:pt>
    <dgm:pt modelId="{C4BEE0C4-A956-4BF9-8C07-7D80FD4803A0}" type="pres">
      <dgm:prSet presAssocID="{4277D482-8C34-47D9-8267-321650AD1F50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FBE94C-F8D3-4B0C-BD9C-3AFFF1F72E06}" type="pres">
      <dgm:prSet presAssocID="{7E42B008-5A79-4E81-ADFA-002FEA16CFFF}" presName="Name13" presStyleLbl="parChTrans1D2" presStyleIdx="3" presStyleCnt="4"/>
      <dgm:spPr/>
      <dgm:t>
        <a:bodyPr/>
        <a:lstStyle/>
        <a:p>
          <a:endParaRPr lang="cs-CZ"/>
        </a:p>
      </dgm:t>
    </dgm:pt>
    <dgm:pt modelId="{914FF9F9-CB3A-41A4-8129-CEC99BF7FCE8}" type="pres">
      <dgm:prSet presAssocID="{35FDD672-8961-44A2-A345-EA4CFEDACF9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C1D6429-39D8-4C4B-9816-E818EB14C49C}" type="presOf" srcId="{1D880160-A717-4FE0-9E17-49C8873C7D33}" destId="{B51E364E-622D-425B-82C3-7F3CC321ABCD}" srcOrd="0" destOrd="0" presId="urn:microsoft.com/office/officeart/2005/8/layout/hierarchy3"/>
    <dgm:cxn modelId="{14D2912D-85FF-4780-86A9-0D7681EF67E9}" srcId="{529CEF4E-96B4-4197-8034-39440E933166}" destId="{35FDD672-8961-44A2-A345-EA4CFEDACF95}" srcOrd="1" destOrd="0" parTransId="{7E42B008-5A79-4E81-ADFA-002FEA16CFFF}" sibTransId="{E04AD2EA-FF8F-45D6-848B-EDB7B93DFBD0}"/>
    <dgm:cxn modelId="{7DA0D9F2-C393-4B4B-B20F-A26D17BB5F87}" type="presOf" srcId="{BCFF6145-3BAB-4F6C-AEC1-C7431621A8F1}" destId="{29BBC994-7091-473A-8CE1-9D2A14322C21}" srcOrd="0" destOrd="0" presId="urn:microsoft.com/office/officeart/2005/8/layout/hierarchy3"/>
    <dgm:cxn modelId="{95BA97C6-4564-420A-B061-4F1B17E99F1D}" srcId="{529CEF4E-96B4-4197-8034-39440E933166}" destId="{4277D482-8C34-47D9-8267-321650AD1F50}" srcOrd="0" destOrd="0" parTransId="{3991075F-49A5-4084-A67B-AEE51226A0EF}" sibTransId="{3D849FD8-D8ED-4F03-9F5E-C427FC39A007}"/>
    <dgm:cxn modelId="{915E68E5-0417-4BE9-8281-AD568BD37DCB}" type="presOf" srcId="{4277D482-8C34-47D9-8267-321650AD1F50}" destId="{C4BEE0C4-A956-4BF9-8C07-7D80FD4803A0}" srcOrd="0" destOrd="0" presId="urn:microsoft.com/office/officeart/2005/8/layout/hierarchy3"/>
    <dgm:cxn modelId="{2905C51B-D370-4E23-8504-3289CB695DD6}" type="presOf" srcId="{F9E5C164-9F5B-4514-BAF9-C115DDB22EC5}" destId="{1DA2123E-EBBD-400D-83BC-99C11D3CB499}" srcOrd="0" destOrd="0" presId="urn:microsoft.com/office/officeart/2005/8/layout/hierarchy3"/>
    <dgm:cxn modelId="{E71DA05B-53B7-44FA-853B-DB3FFDD0D8C2}" srcId="{1D880160-A717-4FE0-9E17-49C8873C7D33}" destId="{529CEF4E-96B4-4197-8034-39440E933166}" srcOrd="1" destOrd="0" parTransId="{8463FE8A-60F3-43F5-84D6-EE7B7000DD9F}" sibTransId="{D8A26C53-9D93-4C95-AB18-0C773936981F}"/>
    <dgm:cxn modelId="{60464A5F-8459-400A-9633-52B9D12A4BE2}" type="presOf" srcId="{B7371493-36C4-40E3-90C5-300E68F2DDDD}" destId="{0B261528-7ADA-4F06-9205-D98E9BDD802C}" srcOrd="0" destOrd="0" presId="urn:microsoft.com/office/officeart/2005/8/layout/hierarchy3"/>
    <dgm:cxn modelId="{EF671664-B603-4938-95C7-BD7D015988CA}" type="presOf" srcId="{8987D5AD-2CE5-4AEA-B15B-FD385982642B}" destId="{9A138358-B730-496C-899F-A5372ED771BC}" srcOrd="0" destOrd="0" presId="urn:microsoft.com/office/officeart/2005/8/layout/hierarchy3"/>
    <dgm:cxn modelId="{BD2CD8F5-941A-4492-B799-12BA8E78D68B}" type="presOf" srcId="{7E42B008-5A79-4E81-ADFA-002FEA16CFFF}" destId="{78FBE94C-F8D3-4B0C-BD9C-3AFFF1F72E06}" srcOrd="0" destOrd="0" presId="urn:microsoft.com/office/officeart/2005/8/layout/hierarchy3"/>
    <dgm:cxn modelId="{87DBDB98-14F0-4E18-8150-A00E50B16767}" type="presOf" srcId="{BCFF6145-3BAB-4F6C-AEC1-C7431621A8F1}" destId="{317BC936-B94B-4324-83F7-5A2A57963110}" srcOrd="1" destOrd="0" presId="urn:microsoft.com/office/officeart/2005/8/layout/hierarchy3"/>
    <dgm:cxn modelId="{964114EB-FB95-46D9-B3CC-7945A220A61F}" srcId="{BCFF6145-3BAB-4F6C-AEC1-C7431621A8F1}" destId="{1FF8FCB0-BC0E-410D-BCF7-D5D992E1805E}" srcOrd="1" destOrd="0" parTransId="{F9E5C164-9F5B-4514-BAF9-C115DDB22EC5}" sibTransId="{94C3385F-BA9D-4599-8C04-1F0EFD4E869B}"/>
    <dgm:cxn modelId="{8A892510-9A56-4BBE-B241-A1886765868F}" type="presOf" srcId="{35FDD672-8961-44A2-A345-EA4CFEDACF95}" destId="{914FF9F9-CB3A-41A4-8129-CEC99BF7FCE8}" srcOrd="0" destOrd="0" presId="urn:microsoft.com/office/officeart/2005/8/layout/hierarchy3"/>
    <dgm:cxn modelId="{C3D54C76-CEE7-479F-BEA2-5EF7DBE35FD2}" type="presOf" srcId="{529CEF4E-96B4-4197-8034-39440E933166}" destId="{7EE5787A-8D58-457C-A13F-CF40B91C5B29}" srcOrd="1" destOrd="0" presId="urn:microsoft.com/office/officeart/2005/8/layout/hierarchy3"/>
    <dgm:cxn modelId="{C987A1B1-0266-481B-9724-DD453CDB536E}" type="presOf" srcId="{3991075F-49A5-4084-A67B-AEE51226A0EF}" destId="{BC1B19B1-26E2-4EFF-9B47-D01201E7411F}" srcOrd="0" destOrd="0" presId="urn:microsoft.com/office/officeart/2005/8/layout/hierarchy3"/>
    <dgm:cxn modelId="{83101EDA-BDBA-4C11-9703-F0988BEE966E}" srcId="{1D880160-A717-4FE0-9E17-49C8873C7D33}" destId="{BCFF6145-3BAB-4F6C-AEC1-C7431621A8F1}" srcOrd="0" destOrd="0" parTransId="{6D2C8E2B-E007-4934-96E5-C7939BC71450}" sibTransId="{9F0398D5-17F0-4607-9182-BF9FC478F666}"/>
    <dgm:cxn modelId="{BEBF7248-5549-4AE6-AF0E-A57BC1834353}" srcId="{BCFF6145-3BAB-4F6C-AEC1-C7431621A8F1}" destId="{8987D5AD-2CE5-4AEA-B15B-FD385982642B}" srcOrd="0" destOrd="0" parTransId="{B7371493-36C4-40E3-90C5-300E68F2DDDD}" sibTransId="{734E10FD-18B3-4D4A-9BAC-115672048366}"/>
    <dgm:cxn modelId="{0A3CCD46-2D9A-4496-BE2F-C1F3282F56BF}" type="presOf" srcId="{1FF8FCB0-BC0E-410D-BCF7-D5D992E1805E}" destId="{55818E32-00CD-4AE3-9034-E79D5CCA9113}" srcOrd="0" destOrd="0" presId="urn:microsoft.com/office/officeart/2005/8/layout/hierarchy3"/>
    <dgm:cxn modelId="{05B40AEE-9C7D-4A97-9583-37F1CC6BCB28}" type="presOf" srcId="{529CEF4E-96B4-4197-8034-39440E933166}" destId="{2DAE09EB-645A-4760-B001-93DA4EA83F03}" srcOrd="0" destOrd="0" presId="urn:microsoft.com/office/officeart/2005/8/layout/hierarchy3"/>
    <dgm:cxn modelId="{225C14A2-9010-4F70-ABF0-EC9ED7ED0C82}" type="presParOf" srcId="{B51E364E-622D-425B-82C3-7F3CC321ABCD}" destId="{5C2B2841-FEA1-4555-9CD1-76CFC65638A1}" srcOrd="0" destOrd="0" presId="urn:microsoft.com/office/officeart/2005/8/layout/hierarchy3"/>
    <dgm:cxn modelId="{ECDB7267-4D28-47AF-9A32-43463B572D83}" type="presParOf" srcId="{5C2B2841-FEA1-4555-9CD1-76CFC65638A1}" destId="{73F525A7-1881-41FE-BEC8-DA0121B42FDD}" srcOrd="0" destOrd="0" presId="urn:microsoft.com/office/officeart/2005/8/layout/hierarchy3"/>
    <dgm:cxn modelId="{F9A5F9F0-4354-4800-886F-60DAF90A3437}" type="presParOf" srcId="{73F525A7-1881-41FE-BEC8-DA0121B42FDD}" destId="{29BBC994-7091-473A-8CE1-9D2A14322C21}" srcOrd="0" destOrd="0" presId="urn:microsoft.com/office/officeart/2005/8/layout/hierarchy3"/>
    <dgm:cxn modelId="{4A23C19B-9DE5-4AA4-A3A8-544EF0C7BEB5}" type="presParOf" srcId="{73F525A7-1881-41FE-BEC8-DA0121B42FDD}" destId="{317BC936-B94B-4324-83F7-5A2A57963110}" srcOrd="1" destOrd="0" presId="urn:microsoft.com/office/officeart/2005/8/layout/hierarchy3"/>
    <dgm:cxn modelId="{F330D3EB-0F11-45E0-A9D4-5AC4E6A343DF}" type="presParOf" srcId="{5C2B2841-FEA1-4555-9CD1-76CFC65638A1}" destId="{A84243DB-0792-4180-A121-8A857F8FEA8D}" srcOrd="1" destOrd="0" presId="urn:microsoft.com/office/officeart/2005/8/layout/hierarchy3"/>
    <dgm:cxn modelId="{41380AC2-C08E-4495-A0E7-E40DECDB55EF}" type="presParOf" srcId="{A84243DB-0792-4180-A121-8A857F8FEA8D}" destId="{0B261528-7ADA-4F06-9205-D98E9BDD802C}" srcOrd="0" destOrd="0" presId="urn:microsoft.com/office/officeart/2005/8/layout/hierarchy3"/>
    <dgm:cxn modelId="{1359F87D-C8B7-40D2-9BE2-95A872BFCFED}" type="presParOf" srcId="{A84243DB-0792-4180-A121-8A857F8FEA8D}" destId="{9A138358-B730-496C-899F-A5372ED771BC}" srcOrd="1" destOrd="0" presId="urn:microsoft.com/office/officeart/2005/8/layout/hierarchy3"/>
    <dgm:cxn modelId="{ECF46BE1-0633-4424-8D7C-9350EB2DABB3}" type="presParOf" srcId="{A84243DB-0792-4180-A121-8A857F8FEA8D}" destId="{1DA2123E-EBBD-400D-83BC-99C11D3CB499}" srcOrd="2" destOrd="0" presId="urn:microsoft.com/office/officeart/2005/8/layout/hierarchy3"/>
    <dgm:cxn modelId="{025FBBAE-AC9A-4A19-8EA4-520B840E477E}" type="presParOf" srcId="{A84243DB-0792-4180-A121-8A857F8FEA8D}" destId="{55818E32-00CD-4AE3-9034-E79D5CCA9113}" srcOrd="3" destOrd="0" presId="urn:microsoft.com/office/officeart/2005/8/layout/hierarchy3"/>
    <dgm:cxn modelId="{979CCDE0-F6E0-4843-BD0B-2A3B28AFC143}" type="presParOf" srcId="{B51E364E-622D-425B-82C3-7F3CC321ABCD}" destId="{3DE5B564-570C-4E56-9C58-DCDB60AEB15A}" srcOrd="1" destOrd="0" presId="urn:microsoft.com/office/officeart/2005/8/layout/hierarchy3"/>
    <dgm:cxn modelId="{D25F5812-AA5D-4E91-9909-7B75B0B3DA5F}" type="presParOf" srcId="{3DE5B564-570C-4E56-9C58-DCDB60AEB15A}" destId="{E6D29783-D0E2-47A1-8DF2-C4BD84A270D4}" srcOrd="0" destOrd="0" presId="urn:microsoft.com/office/officeart/2005/8/layout/hierarchy3"/>
    <dgm:cxn modelId="{257DC694-7E98-4E92-A203-9ED4FF8A8EC1}" type="presParOf" srcId="{E6D29783-D0E2-47A1-8DF2-C4BD84A270D4}" destId="{2DAE09EB-645A-4760-B001-93DA4EA83F03}" srcOrd="0" destOrd="0" presId="urn:microsoft.com/office/officeart/2005/8/layout/hierarchy3"/>
    <dgm:cxn modelId="{72C45A60-B510-4F4F-B436-6F6556EBBF3F}" type="presParOf" srcId="{E6D29783-D0E2-47A1-8DF2-C4BD84A270D4}" destId="{7EE5787A-8D58-457C-A13F-CF40B91C5B29}" srcOrd="1" destOrd="0" presId="urn:microsoft.com/office/officeart/2005/8/layout/hierarchy3"/>
    <dgm:cxn modelId="{B6FFB899-997B-45A7-A3C5-D9B5F949FB05}" type="presParOf" srcId="{3DE5B564-570C-4E56-9C58-DCDB60AEB15A}" destId="{84956213-F247-4FBC-84CB-9C8F6C630A74}" srcOrd="1" destOrd="0" presId="urn:microsoft.com/office/officeart/2005/8/layout/hierarchy3"/>
    <dgm:cxn modelId="{78BDE94D-E4B8-4262-B65C-D1220A78A442}" type="presParOf" srcId="{84956213-F247-4FBC-84CB-9C8F6C630A74}" destId="{BC1B19B1-26E2-4EFF-9B47-D01201E7411F}" srcOrd="0" destOrd="0" presId="urn:microsoft.com/office/officeart/2005/8/layout/hierarchy3"/>
    <dgm:cxn modelId="{06742535-A569-44C9-8CDB-FB6227AA434C}" type="presParOf" srcId="{84956213-F247-4FBC-84CB-9C8F6C630A74}" destId="{C4BEE0C4-A956-4BF9-8C07-7D80FD4803A0}" srcOrd="1" destOrd="0" presId="urn:microsoft.com/office/officeart/2005/8/layout/hierarchy3"/>
    <dgm:cxn modelId="{7AA4ABBC-44B9-4A91-9508-BF3C9E4A67DA}" type="presParOf" srcId="{84956213-F247-4FBC-84CB-9C8F6C630A74}" destId="{78FBE94C-F8D3-4B0C-BD9C-3AFFF1F72E06}" srcOrd="2" destOrd="0" presId="urn:microsoft.com/office/officeart/2005/8/layout/hierarchy3"/>
    <dgm:cxn modelId="{4F9717C5-011B-4F76-B04B-28E96DB0E0F0}" type="presParOf" srcId="{84956213-F247-4FBC-84CB-9C8F6C630A74}" destId="{914FF9F9-CB3A-41A4-8129-CEC99BF7FCE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880160-A717-4FE0-9E17-49C8873C7D3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FF6145-3BAB-4F6C-AEC1-C7431621A8F1}">
      <dgm:prSet phldrT="[Text]"/>
      <dgm:spPr/>
      <dgm:t>
        <a:bodyPr/>
        <a:lstStyle/>
        <a:p>
          <a:r>
            <a:rPr lang="cs-CZ" dirty="0" smtClean="0"/>
            <a:t>KATEGORIE</a:t>
          </a:r>
          <a:endParaRPr lang="en-GB" dirty="0"/>
        </a:p>
      </dgm:t>
    </dgm:pt>
    <dgm:pt modelId="{6D2C8E2B-E007-4934-96E5-C7939BC71450}" type="parTrans" cxnId="{83101EDA-BDBA-4C11-9703-F0988BEE966E}">
      <dgm:prSet/>
      <dgm:spPr/>
      <dgm:t>
        <a:bodyPr/>
        <a:lstStyle/>
        <a:p>
          <a:endParaRPr lang="en-GB"/>
        </a:p>
      </dgm:t>
    </dgm:pt>
    <dgm:pt modelId="{9F0398D5-17F0-4607-9182-BF9FC478F666}" type="sibTrans" cxnId="{83101EDA-BDBA-4C11-9703-F0988BEE966E}">
      <dgm:prSet/>
      <dgm:spPr/>
      <dgm:t>
        <a:bodyPr/>
        <a:lstStyle/>
        <a:p>
          <a:endParaRPr lang="en-GB"/>
        </a:p>
      </dgm:t>
    </dgm:pt>
    <dgm:pt modelId="{8987D5AD-2CE5-4AEA-B15B-FD385982642B}">
      <dgm:prSet phldrT="[Text]" custT="1"/>
      <dgm:spPr/>
      <dgm:t>
        <a:bodyPr/>
        <a:lstStyle/>
        <a:p>
          <a:r>
            <a:rPr lang="cs-CZ" sz="2400" dirty="0" smtClean="0"/>
            <a:t>substance</a:t>
          </a:r>
          <a:endParaRPr lang="en-GB" sz="2400" dirty="0"/>
        </a:p>
      </dgm:t>
    </dgm:pt>
    <dgm:pt modelId="{B7371493-36C4-40E3-90C5-300E68F2DDDD}" type="parTrans" cxnId="{BEBF7248-5549-4AE6-AF0E-A57BC1834353}">
      <dgm:prSet/>
      <dgm:spPr/>
      <dgm:t>
        <a:bodyPr/>
        <a:lstStyle/>
        <a:p>
          <a:endParaRPr lang="en-GB"/>
        </a:p>
      </dgm:t>
    </dgm:pt>
    <dgm:pt modelId="{734E10FD-18B3-4D4A-9BAC-115672048366}" type="sibTrans" cxnId="{BEBF7248-5549-4AE6-AF0E-A57BC1834353}">
      <dgm:prSet/>
      <dgm:spPr/>
      <dgm:t>
        <a:bodyPr/>
        <a:lstStyle/>
        <a:p>
          <a:endParaRPr lang="en-GB"/>
        </a:p>
      </dgm:t>
    </dgm:pt>
    <dgm:pt modelId="{1FF8FCB0-BC0E-410D-BCF7-D5D992E1805E}">
      <dgm:prSet phldrT="[Text]" custT="1"/>
      <dgm:spPr/>
      <dgm:t>
        <a:bodyPr/>
        <a:lstStyle/>
        <a:p>
          <a:r>
            <a:rPr lang="cs-CZ" sz="2400" dirty="0" smtClean="0"/>
            <a:t>kvantita</a:t>
          </a:r>
          <a:endParaRPr lang="en-GB" sz="2400" dirty="0"/>
        </a:p>
      </dgm:t>
    </dgm:pt>
    <dgm:pt modelId="{F9E5C164-9F5B-4514-BAF9-C115DDB22EC5}" type="parTrans" cxnId="{964114EB-FB95-46D9-B3CC-7945A220A61F}">
      <dgm:prSet/>
      <dgm:spPr/>
      <dgm:t>
        <a:bodyPr/>
        <a:lstStyle/>
        <a:p>
          <a:endParaRPr lang="en-GB"/>
        </a:p>
      </dgm:t>
    </dgm:pt>
    <dgm:pt modelId="{94C3385F-BA9D-4599-8C04-1F0EFD4E869B}" type="sibTrans" cxnId="{964114EB-FB95-46D9-B3CC-7945A220A61F}">
      <dgm:prSet/>
      <dgm:spPr/>
      <dgm:t>
        <a:bodyPr/>
        <a:lstStyle/>
        <a:p>
          <a:endParaRPr lang="en-GB"/>
        </a:p>
      </dgm:t>
    </dgm:pt>
    <dgm:pt modelId="{6DB88ACE-2B75-4F13-9D9D-D7C56199A242}">
      <dgm:prSet custT="1"/>
      <dgm:spPr/>
      <dgm:t>
        <a:bodyPr/>
        <a:lstStyle/>
        <a:p>
          <a:r>
            <a:rPr lang="cs-CZ" sz="2400" dirty="0" smtClean="0"/>
            <a:t>kvalita</a:t>
          </a:r>
          <a:endParaRPr lang="en-GB" sz="2400" dirty="0"/>
        </a:p>
      </dgm:t>
    </dgm:pt>
    <dgm:pt modelId="{2F3619F6-FDB3-49E8-ADB5-C6D3F22C797C}" type="parTrans" cxnId="{D73F3F93-F6C1-4203-AADD-C5CB2A281E5C}">
      <dgm:prSet/>
      <dgm:spPr/>
      <dgm:t>
        <a:bodyPr/>
        <a:lstStyle/>
        <a:p>
          <a:endParaRPr lang="en-GB"/>
        </a:p>
      </dgm:t>
    </dgm:pt>
    <dgm:pt modelId="{CC33C113-17AB-40CF-AA89-4867414F89E1}" type="sibTrans" cxnId="{D73F3F93-F6C1-4203-AADD-C5CB2A281E5C}">
      <dgm:prSet/>
      <dgm:spPr/>
      <dgm:t>
        <a:bodyPr/>
        <a:lstStyle/>
        <a:p>
          <a:endParaRPr lang="en-GB"/>
        </a:p>
      </dgm:t>
    </dgm:pt>
    <dgm:pt modelId="{893C1BC8-2A64-41B3-B8ED-0F44DF1561BB}">
      <dgm:prSet custT="1"/>
      <dgm:spPr/>
      <dgm:t>
        <a:bodyPr/>
        <a:lstStyle/>
        <a:p>
          <a:r>
            <a:rPr lang="cs-CZ" sz="2400" dirty="0" smtClean="0"/>
            <a:t>vztah</a:t>
          </a:r>
          <a:endParaRPr lang="en-GB" sz="2400" dirty="0"/>
        </a:p>
      </dgm:t>
    </dgm:pt>
    <dgm:pt modelId="{979308F6-DF93-4DF4-A253-28D201515F71}" type="parTrans" cxnId="{9D2F8AD1-7B8E-42C9-89EB-E38D33C2EA03}">
      <dgm:prSet/>
      <dgm:spPr/>
      <dgm:t>
        <a:bodyPr/>
        <a:lstStyle/>
        <a:p>
          <a:endParaRPr lang="en-GB"/>
        </a:p>
      </dgm:t>
    </dgm:pt>
    <dgm:pt modelId="{518ECD7C-240F-44D5-BAB7-346E1182B21E}" type="sibTrans" cxnId="{9D2F8AD1-7B8E-42C9-89EB-E38D33C2EA03}">
      <dgm:prSet/>
      <dgm:spPr/>
      <dgm:t>
        <a:bodyPr/>
        <a:lstStyle/>
        <a:p>
          <a:endParaRPr lang="en-GB"/>
        </a:p>
      </dgm:t>
    </dgm:pt>
    <dgm:pt modelId="{DB509EBD-181E-4B41-BF48-943E7D4DD623}">
      <dgm:prSet custT="1"/>
      <dgm:spPr/>
      <dgm:t>
        <a:bodyPr/>
        <a:lstStyle/>
        <a:p>
          <a:r>
            <a:rPr lang="cs-CZ" sz="2400" dirty="0" smtClean="0"/>
            <a:t>místo</a:t>
          </a:r>
          <a:endParaRPr lang="en-GB" sz="2400" dirty="0"/>
        </a:p>
      </dgm:t>
    </dgm:pt>
    <dgm:pt modelId="{65B91F69-CAED-4EB3-AF0B-A34F3090CCFA}" type="parTrans" cxnId="{37154BBA-2E5C-4605-9378-28CC844058E8}">
      <dgm:prSet/>
      <dgm:spPr/>
      <dgm:t>
        <a:bodyPr/>
        <a:lstStyle/>
        <a:p>
          <a:endParaRPr lang="en-GB"/>
        </a:p>
      </dgm:t>
    </dgm:pt>
    <dgm:pt modelId="{39408C5C-863E-4BC5-B803-DE064DB9B631}" type="sibTrans" cxnId="{37154BBA-2E5C-4605-9378-28CC844058E8}">
      <dgm:prSet/>
      <dgm:spPr/>
      <dgm:t>
        <a:bodyPr/>
        <a:lstStyle/>
        <a:p>
          <a:endParaRPr lang="en-GB"/>
        </a:p>
      </dgm:t>
    </dgm:pt>
    <dgm:pt modelId="{B51E364E-622D-425B-82C3-7F3CC321ABCD}" type="pres">
      <dgm:prSet presAssocID="{1D880160-A717-4FE0-9E17-49C8873C7D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2B2841-FEA1-4555-9CD1-76CFC65638A1}" type="pres">
      <dgm:prSet presAssocID="{BCFF6145-3BAB-4F6C-AEC1-C7431621A8F1}" presName="root" presStyleCnt="0"/>
      <dgm:spPr/>
    </dgm:pt>
    <dgm:pt modelId="{73F525A7-1881-41FE-BEC8-DA0121B42FDD}" type="pres">
      <dgm:prSet presAssocID="{BCFF6145-3BAB-4F6C-AEC1-C7431621A8F1}" presName="rootComposite" presStyleCnt="0"/>
      <dgm:spPr/>
    </dgm:pt>
    <dgm:pt modelId="{29BBC994-7091-473A-8CE1-9D2A14322C21}" type="pres">
      <dgm:prSet presAssocID="{BCFF6145-3BAB-4F6C-AEC1-C7431621A8F1}" presName="rootText" presStyleLbl="node1" presStyleIdx="0" presStyleCnt="1"/>
      <dgm:spPr/>
      <dgm:t>
        <a:bodyPr/>
        <a:lstStyle/>
        <a:p>
          <a:endParaRPr lang="cs-CZ"/>
        </a:p>
      </dgm:t>
    </dgm:pt>
    <dgm:pt modelId="{317BC936-B94B-4324-83F7-5A2A57963110}" type="pres">
      <dgm:prSet presAssocID="{BCFF6145-3BAB-4F6C-AEC1-C7431621A8F1}" presName="rootConnector" presStyleLbl="node1" presStyleIdx="0" presStyleCnt="1"/>
      <dgm:spPr/>
      <dgm:t>
        <a:bodyPr/>
        <a:lstStyle/>
        <a:p>
          <a:endParaRPr lang="cs-CZ"/>
        </a:p>
      </dgm:t>
    </dgm:pt>
    <dgm:pt modelId="{A84243DB-0792-4180-A121-8A857F8FEA8D}" type="pres">
      <dgm:prSet presAssocID="{BCFF6145-3BAB-4F6C-AEC1-C7431621A8F1}" presName="childShape" presStyleCnt="0"/>
      <dgm:spPr/>
    </dgm:pt>
    <dgm:pt modelId="{0B261528-7ADA-4F06-9205-D98E9BDD802C}" type="pres">
      <dgm:prSet presAssocID="{B7371493-36C4-40E3-90C5-300E68F2DDDD}" presName="Name13" presStyleLbl="parChTrans1D2" presStyleIdx="0" presStyleCnt="5"/>
      <dgm:spPr/>
      <dgm:t>
        <a:bodyPr/>
        <a:lstStyle/>
        <a:p>
          <a:endParaRPr lang="cs-CZ"/>
        </a:p>
      </dgm:t>
    </dgm:pt>
    <dgm:pt modelId="{9A138358-B730-496C-899F-A5372ED771BC}" type="pres">
      <dgm:prSet presAssocID="{8987D5AD-2CE5-4AEA-B15B-FD385982642B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A2123E-EBBD-400D-83BC-99C11D3CB499}" type="pres">
      <dgm:prSet presAssocID="{F9E5C164-9F5B-4514-BAF9-C115DDB22EC5}" presName="Name13" presStyleLbl="parChTrans1D2" presStyleIdx="1" presStyleCnt="5"/>
      <dgm:spPr/>
      <dgm:t>
        <a:bodyPr/>
        <a:lstStyle/>
        <a:p>
          <a:endParaRPr lang="cs-CZ"/>
        </a:p>
      </dgm:t>
    </dgm:pt>
    <dgm:pt modelId="{55818E32-00CD-4AE3-9034-E79D5CCA9113}" type="pres">
      <dgm:prSet presAssocID="{1FF8FCB0-BC0E-410D-BCF7-D5D992E1805E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214CC-E0B9-4046-B6D5-E86649ABD611}" type="pres">
      <dgm:prSet presAssocID="{2F3619F6-FDB3-49E8-ADB5-C6D3F22C797C}" presName="Name13" presStyleLbl="parChTrans1D2" presStyleIdx="2" presStyleCnt="5"/>
      <dgm:spPr/>
      <dgm:t>
        <a:bodyPr/>
        <a:lstStyle/>
        <a:p>
          <a:endParaRPr lang="cs-CZ"/>
        </a:p>
      </dgm:t>
    </dgm:pt>
    <dgm:pt modelId="{6649AF82-1F1C-44C7-8A30-20C1A2C83750}" type="pres">
      <dgm:prSet presAssocID="{6DB88ACE-2B75-4F13-9D9D-D7C56199A24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AB6DD6-FBDA-41A0-893D-6BA203E0AA22}" type="pres">
      <dgm:prSet presAssocID="{979308F6-DF93-4DF4-A253-28D201515F71}" presName="Name13" presStyleLbl="parChTrans1D2" presStyleIdx="3" presStyleCnt="5"/>
      <dgm:spPr/>
      <dgm:t>
        <a:bodyPr/>
        <a:lstStyle/>
        <a:p>
          <a:endParaRPr lang="cs-CZ"/>
        </a:p>
      </dgm:t>
    </dgm:pt>
    <dgm:pt modelId="{260DD180-8AA8-4D1F-8C73-8C19903A347D}" type="pres">
      <dgm:prSet presAssocID="{893C1BC8-2A64-41B3-B8ED-0F44DF1561BB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C2B459-7A6F-4E47-93FD-9A8256340BCC}" type="pres">
      <dgm:prSet presAssocID="{65B91F69-CAED-4EB3-AF0B-A34F3090CCFA}" presName="Name13" presStyleLbl="parChTrans1D2" presStyleIdx="4" presStyleCnt="5"/>
      <dgm:spPr/>
      <dgm:t>
        <a:bodyPr/>
        <a:lstStyle/>
        <a:p>
          <a:endParaRPr lang="cs-CZ"/>
        </a:p>
      </dgm:t>
    </dgm:pt>
    <dgm:pt modelId="{B8F7F2DA-1756-49DB-89E0-1C0EDE475BCC}" type="pres">
      <dgm:prSet presAssocID="{DB509EBD-181E-4B41-BF48-943E7D4DD623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4F2FC3-4350-4C6E-8E73-EF57DEF12C95}" type="presOf" srcId="{BCFF6145-3BAB-4F6C-AEC1-C7431621A8F1}" destId="{29BBC994-7091-473A-8CE1-9D2A14322C21}" srcOrd="0" destOrd="0" presId="urn:microsoft.com/office/officeart/2005/8/layout/hierarchy3"/>
    <dgm:cxn modelId="{BAED014E-2DE5-45E1-B272-2A098F41B22E}" type="presOf" srcId="{1D880160-A717-4FE0-9E17-49C8873C7D33}" destId="{B51E364E-622D-425B-82C3-7F3CC321ABCD}" srcOrd="0" destOrd="0" presId="urn:microsoft.com/office/officeart/2005/8/layout/hierarchy3"/>
    <dgm:cxn modelId="{378FAC31-65F5-4A61-960E-E1BCDFEDBEF0}" type="presOf" srcId="{BCFF6145-3BAB-4F6C-AEC1-C7431621A8F1}" destId="{317BC936-B94B-4324-83F7-5A2A57963110}" srcOrd="1" destOrd="0" presId="urn:microsoft.com/office/officeart/2005/8/layout/hierarchy3"/>
    <dgm:cxn modelId="{92DDA139-AE50-4B1C-A032-980A37658C79}" type="presOf" srcId="{6DB88ACE-2B75-4F13-9D9D-D7C56199A242}" destId="{6649AF82-1F1C-44C7-8A30-20C1A2C83750}" srcOrd="0" destOrd="0" presId="urn:microsoft.com/office/officeart/2005/8/layout/hierarchy3"/>
    <dgm:cxn modelId="{28443A03-52DC-4A07-AA94-6FBBEF5E2543}" type="presOf" srcId="{65B91F69-CAED-4EB3-AF0B-A34F3090CCFA}" destId="{EBC2B459-7A6F-4E47-93FD-9A8256340BCC}" srcOrd="0" destOrd="0" presId="urn:microsoft.com/office/officeart/2005/8/layout/hierarchy3"/>
    <dgm:cxn modelId="{62BA8D76-0EA0-4BC7-9621-54A02A21B257}" type="presOf" srcId="{F9E5C164-9F5B-4514-BAF9-C115DDB22EC5}" destId="{1DA2123E-EBBD-400D-83BC-99C11D3CB499}" srcOrd="0" destOrd="0" presId="urn:microsoft.com/office/officeart/2005/8/layout/hierarchy3"/>
    <dgm:cxn modelId="{D73F3F93-F6C1-4203-AADD-C5CB2A281E5C}" srcId="{BCFF6145-3BAB-4F6C-AEC1-C7431621A8F1}" destId="{6DB88ACE-2B75-4F13-9D9D-D7C56199A242}" srcOrd="2" destOrd="0" parTransId="{2F3619F6-FDB3-49E8-ADB5-C6D3F22C797C}" sibTransId="{CC33C113-17AB-40CF-AA89-4867414F89E1}"/>
    <dgm:cxn modelId="{3CBA5A16-3CFC-43AB-8107-7675E08FB1B0}" type="presOf" srcId="{8987D5AD-2CE5-4AEA-B15B-FD385982642B}" destId="{9A138358-B730-496C-899F-A5372ED771BC}" srcOrd="0" destOrd="0" presId="urn:microsoft.com/office/officeart/2005/8/layout/hierarchy3"/>
    <dgm:cxn modelId="{14F42F4B-7E41-4077-A2B1-42A9E68B352D}" type="presOf" srcId="{B7371493-36C4-40E3-90C5-300E68F2DDDD}" destId="{0B261528-7ADA-4F06-9205-D98E9BDD802C}" srcOrd="0" destOrd="0" presId="urn:microsoft.com/office/officeart/2005/8/layout/hierarchy3"/>
    <dgm:cxn modelId="{37154BBA-2E5C-4605-9378-28CC844058E8}" srcId="{BCFF6145-3BAB-4F6C-AEC1-C7431621A8F1}" destId="{DB509EBD-181E-4B41-BF48-943E7D4DD623}" srcOrd="4" destOrd="0" parTransId="{65B91F69-CAED-4EB3-AF0B-A34F3090CCFA}" sibTransId="{39408C5C-863E-4BC5-B803-DE064DB9B631}"/>
    <dgm:cxn modelId="{D0E6F765-BDEA-41F2-9D12-52A2FEA810C0}" type="presOf" srcId="{1FF8FCB0-BC0E-410D-BCF7-D5D992E1805E}" destId="{55818E32-00CD-4AE3-9034-E79D5CCA9113}" srcOrd="0" destOrd="0" presId="urn:microsoft.com/office/officeart/2005/8/layout/hierarchy3"/>
    <dgm:cxn modelId="{9D2F8AD1-7B8E-42C9-89EB-E38D33C2EA03}" srcId="{BCFF6145-3BAB-4F6C-AEC1-C7431621A8F1}" destId="{893C1BC8-2A64-41B3-B8ED-0F44DF1561BB}" srcOrd="3" destOrd="0" parTransId="{979308F6-DF93-4DF4-A253-28D201515F71}" sibTransId="{518ECD7C-240F-44D5-BAB7-346E1182B21E}"/>
    <dgm:cxn modelId="{964114EB-FB95-46D9-B3CC-7945A220A61F}" srcId="{BCFF6145-3BAB-4F6C-AEC1-C7431621A8F1}" destId="{1FF8FCB0-BC0E-410D-BCF7-D5D992E1805E}" srcOrd="1" destOrd="0" parTransId="{F9E5C164-9F5B-4514-BAF9-C115DDB22EC5}" sibTransId="{94C3385F-BA9D-4599-8C04-1F0EFD4E869B}"/>
    <dgm:cxn modelId="{078B71E5-7E72-4CD5-BDAB-D17F3B8B7D8E}" type="presOf" srcId="{2F3619F6-FDB3-49E8-ADB5-C6D3F22C797C}" destId="{A62214CC-E0B9-4046-B6D5-E86649ABD611}" srcOrd="0" destOrd="0" presId="urn:microsoft.com/office/officeart/2005/8/layout/hierarchy3"/>
    <dgm:cxn modelId="{958F79CE-891F-484F-832F-9E9329134606}" type="presOf" srcId="{DB509EBD-181E-4B41-BF48-943E7D4DD623}" destId="{B8F7F2DA-1756-49DB-89E0-1C0EDE475BCC}" srcOrd="0" destOrd="0" presId="urn:microsoft.com/office/officeart/2005/8/layout/hierarchy3"/>
    <dgm:cxn modelId="{83101EDA-BDBA-4C11-9703-F0988BEE966E}" srcId="{1D880160-A717-4FE0-9E17-49C8873C7D33}" destId="{BCFF6145-3BAB-4F6C-AEC1-C7431621A8F1}" srcOrd="0" destOrd="0" parTransId="{6D2C8E2B-E007-4934-96E5-C7939BC71450}" sibTransId="{9F0398D5-17F0-4607-9182-BF9FC478F666}"/>
    <dgm:cxn modelId="{BEBF7248-5549-4AE6-AF0E-A57BC1834353}" srcId="{BCFF6145-3BAB-4F6C-AEC1-C7431621A8F1}" destId="{8987D5AD-2CE5-4AEA-B15B-FD385982642B}" srcOrd="0" destOrd="0" parTransId="{B7371493-36C4-40E3-90C5-300E68F2DDDD}" sibTransId="{734E10FD-18B3-4D4A-9BAC-115672048366}"/>
    <dgm:cxn modelId="{4459891C-CFCD-4D6C-9F37-E6CC2C248D0C}" type="presOf" srcId="{893C1BC8-2A64-41B3-B8ED-0F44DF1561BB}" destId="{260DD180-8AA8-4D1F-8C73-8C19903A347D}" srcOrd="0" destOrd="0" presId="urn:microsoft.com/office/officeart/2005/8/layout/hierarchy3"/>
    <dgm:cxn modelId="{4F7D54AA-9A19-4384-8E71-BAF14B3C9103}" type="presOf" srcId="{979308F6-DF93-4DF4-A253-28D201515F71}" destId="{78AB6DD6-FBDA-41A0-893D-6BA203E0AA22}" srcOrd="0" destOrd="0" presId="urn:microsoft.com/office/officeart/2005/8/layout/hierarchy3"/>
    <dgm:cxn modelId="{2EF08CF9-C9E6-49FC-82B6-DAF790659C31}" type="presParOf" srcId="{B51E364E-622D-425B-82C3-7F3CC321ABCD}" destId="{5C2B2841-FEA1-4555-9CD1-76CFC65638A1}" srcOrd="0" destOrd="0" presId="urn:microsoft.com/office/officeart/2005/8/layout/hierarchy3"/>
    <dgm:cxn modelId="{442C8075-7C33-4466-B4F3-4F9780CF996C}" type="presParOf" srcId="{5C2B2841-FEA1-4555-9CD1-76CFC65638A1}" destId="{73F525A7-1881-41FE-BEC8-DA0121B42FDD}" srcOrd="0" destOrd="0" presId="urn:microsoft.com/office/officeart/2005/8/layout/hierarchy3"/>
    <dgm:cxn modelId="{394DA8B5-A264-4DFF-BA79-259C4BAEB12D}" type="presParOf" srcId="{73F525A7-1881-41FE-BEC8-DA0121B42FDD}" destId="{29BBC994-7091-473A-8CE1-9D2A14322C21}" srcOrd="0" destOrd="0" presId="urn:microsoft.com/office/officeart/2005/8/layout/hierarchy3"/>
    <dgm:cxn modelId="{B146E105-DBE1-4752-8A8E-A32969EB1A72}" type="presParOf" srcId="{73F525A7-1881-41FE-BEC8-DA0121B42FDD}" destId="{317BC936-B94B-4324-83F7-5A2A57963110}" srcOrd="1" destOrd="0" presId="urn:microsoft.com/office/officeart/2005/8/layout/hierarchy3"/>
    <dgm:cxn modelId="{C70FDF2E-306A-4D07-98A8-D6C9472281DA}" type="presParOf" srcId="{5C2B2841-FEA1-4555-9CD1-76CFC65638A1}" destId="{A84243DB-0792-4180-A121-8A857F8FEA8D}" srcOrd="1" destOrd="0" presId="urn:microsoft.com/office/officeart/2005/8/layout/hierarchy3"/>
    <dgm:cxn modelId="{795B52EA-B072-4531-B26B-29AE715D3A51}" type="presParOf" srcId="{A84243DB-0792-4180-A121-8A857F8FEA8D}" destId="{0B261528-7ADA-4F06-9205-D98E9BDD802C}" srcOrd="0" destOrd="0" presId="urn:microsoft.com/office/officeart/2005/8/layout/hierarchy3"/>
    <dgm:cxn modelId="{E7EFE9AB-99A9-45E4-AD68-87289F8CE910}" type="presParOf" srcId="{A84243DB-0792-4180-A121-8A857F8FEA8D}" destId="{9A138358-B730-496C-899F-A5372ED771BC}" srcOrd="1" destOrd="0" presId="urn:microsoft.com/office/officeart/2005/8/layout/hierarchy3"/>
    <dgm:cxn modelId="{E44AD2A1-20EE-4663-A5A6-5585E42F00C1}" type="presParOf" srcId="{A84243DB-0792-4180-A121-8A857F8FEA8D}" destId="{1DA2123E-EBBD-400D-83BC-99C11D3CB499}" srcOrd="2" destOrd="0" presId="urn:microsoft.com/office/officeart/2005/8/layout/hierarchy3"/>
    <dgm:cxn modelId="{870D3EC9-CB27-4AF5-B681-39B4CB141945}" type="presParOf" srcId="{A84243DB-0792-4180-A121-8A857F8FEA8D}" destId="{55818E32-00CD-4AE3-9034-E79D5CCA9113}" srcOrd="3" destOrd="0" presId="urn:microsoft.com/office/officeart/2005/8/layout/hierarchy3"/>
    <dgm:cxn modelId="{6BD0F7F1-A427-4FD9-A3ED-9D3A9428023D}" type="presParOf" srcId="{A84243DB-0792-4180-A121-8A857F8FEA8D}" destId="{A62214CC-E0B9-4046-B6D5-E86649ABD611}" srcOrd="4" destOrd="0" presId="urn:microsoft.com/office/officeart/2005/8/layout/hierarchy3"/>
    <dgm:cxn modelId="{B335F892-5854-4C2F-96F3-879C0D622912}" type="presParOf" srcId="{A84243DB-0792-4180-A121-8A857F8FEA8D}" destId="{6649AF82-1F1C-44C7-8A30-20C1A2C83750}" srcOrd="5" destOrd="0" presId="urn:microsoft.com/office/officeart/2005/8/layout/hierarchy3"/>
    <dgm:cxn modelId="{122ACF54-DEBC-4E46-9B16-C2428E9CFAE1}" type="presParOf" srcId="{A84243DB-0792-4180-A121-8A857F8FEA8D}" destId="{78AB6DD6-FBDA-41A0-893D-6BA203E0AA22}" srcOrd="6" destOrd="0" presId="urn:microsoft.com/office/officeart/2005/8/layout/hierarchy3"/>
    <dgm:cxn modelId="{26D18F2C-4277-4347-A49D-F2BF0B5F3EC7}" type="presParOf" srcId="{A84243DB-0792-4180-A121-8A857F8FEA8D}" destId="{260DD180-8AA8-4D1F-8C73-8C19903A347D}" srcOrd="7" destOrd="0" presId="urn:microsoft.com/office/officeart/2005/8/layout/hierarchy3"/>
    <dgm:cxn modelId="{176293E4-6C7E-49E0-B65A-2D0B134654E8}" type="presParOf" srcId="{A84243DB-0792-4180-A121-8A857F8FEA8D}" destId="{EBC2B459-7A6F-4E47-93FD-9A8256340BCC}" srcOrd="8" destOrd="0" presId="urn:microsoft.com/office/officeart/2005/8/layout/hierarchy3"/>
    <dgm:cxn modelId="{AD52EAFE-EAB1-4A80-BCDC-340E54EE1ECD}" type="presParOf" srcId="{A84243DB-0792-4180-A121-8A857F8FEA8D}" destId="{B8F7F2DA-1756-49DB-89E0-1C0EDE475BC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880160-A717-4FE0-9E17-49C8873C7D3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FF6145-3BAB-4F6C-AEC1-C7431621A8F1}">
      <dgm:prSet phldrT="[Text]"/>
      <dgm:spPr/>
      <dgm:t>
        <a:bodyPr/>
        <a:lstStyle/>
        <a:p>
          <a:r>
            <a:rPr lang="cs-CZ" dirty="0" smtClean="0"/>
            <a:t>KATEGORIE</a:t>
          </a:r>
          <a:endParaRPr lang="en-GB" dirty="0"/>
        </a:p>
      </dgm:t>
    </dgm:pt>
    <dgm:pt modelId="{6D2C8E2B-E007-4934-96E5-C7939BC71450}" type="parTrans" cxnId="{83101EDA-BDBA-4C11-9703-F0988BEE966E}">
      <dgm:prSet/>
      <dgm:spPr/>
      <dgm:t>
        <a:bodyPr/>
        <a:lstStyle/>
        <a:p>
          <a:endParaRPr lang="en-GB"/>
        </a:p>
      </dgm:t>
    </dgm:pt>
    <dgm:pt modelId="{9F0398D5-17F0-4607-9182-BF9FC478F666}" type="sibTrans" cxnId="{83101EDA-BDBA-4C11-9703-F0988BEE966E}">
      <dgm:prSet/>
      <dgm:spPr/>
      <dgm:t>
        <a:bodyPr/>
        <a:lstStyle/>
        <a:p>
          <a:endParaRPr lang="en-GB"/>
        </a:p>
      </dgm:t>
    </dgm:pt>
    <dgm:pt modelId="{8987D5AD-2CE5-4AEA-B15B-FD385982642B}">
      <dgm:prSet phldrT="[Text]" custT="1"/>
      <dgm:spPr/>
      <dgm:t>
        <a:bodyPr/>
        <a:lstStyle/>
        <a:p>
          <a:r>
            <a:rPr lang="cs-CZ" sz="2400" dirty="0" smtClean="0"/>
            <a:t>poloha</a:t>
          </a:r>
          <a:endParaRPr lang="en-GB" sz="2400" dirty="0"/>
        </a:p>
      </dgm:t>
    </dgm:pt>
    <dgm:pt modelId="{B7371493-36C4-40E3-90C5-300E68F2DDDD}" type="parTrans" cxnId="{BEBF7248-5549-4AE6-AF0E-A57BC1834353}">
      <dgm:prSet/>
      <dgm:spPr/>
      <dgm:t>
        <a:bodyPr/>
        <a:lstStyle/>
        <a:p>
          <a:endParaRPr lang="en-GB"/>
        </a:p>
      </dgm:t>
    </dgm:pt>
    <dgm:pt modelId="{734E10FD-18B3-4D4A-9BAC-115672048366}" type="sibTrans" cxnId="{BEBF7248-5549-4AE6-AF0E-A57BC1834353}">
      <dgm:prSet/>
      <dgm:spPr/>
      <dgm:t>
        <a:bodyPr/>
        <a:lstStyle/>
        <a:p>
          <a:endParaRPr lang="en-GB"/>
        </a:p>
      </dgm:t>
    </dgm:pt>
    <dgm:pt modelId="{1FF8FCB0-BC0E-410D-BCF7-D5D992E1805E}">
      <dgm:prSet phldrT="[Text]" custT="1"/>
      <dgm:spPr/>
      <dgm:t>
        <a:bodyPr/>
        <a:lstStyle/>
        <a:p>
          <a:r>
            <a:rPr lang="cs-CZ" sz="2400" dirty="0" smtClean="0"/>
            <a:t>stav</a:t>
          </a:r>
          <a:endParaRPr lang="en-GB" sz="2400" dirty="0"/>
        </a:p>
      </dgm:t>
    </dgm:pt>
    <dgm:pt modelId="{F9E5C164-9F5B-4514-BAF9-C115DDB22EC5}" type="parTrans" cxnId="{964114EB-FB95-46D9-B3CC-7945A220A61F}">
      <dgm:prSet/>
      <dgm:spPr/>
      <dgm:t>
        <a:bodyPr/>
        <a:lstStyle/>
        <a:p>
          <a:endParaRPr lang="en-GB"/>
        </a:p>
      </dgm:t>
    </dgm:pt>
    <dgm:pt modelId="{94C3385F-BA9D-4599-8C04-1F0EFD4E869B}" type="sibTrans" cxnId="{964114EB-FB95-46D9-B3CC-7945A220A61F}">
      <dgm:prSet/>
      <dgm:spPr/>
      <dgm:t>
        <a:bodyPr/>
        <a:lstStyle/>
        <a:p>
          <a:endParaRPr lang="en-GB"/>
        </a:p>
      </dgm:t>
    </dgm:pt>
    <dgm:pt modelId="{6DB88ACE-2B75-4F13-9D9D-D7C56199A242}">
      <dgm:prSet custT="1"/>
      <dgm:spPr/>
      <dgm:t>
        <a:bodyPr/>
        <a:lstStyle/>
        <a:p>
          <a:r>
            <a:rPr lang="cs-CZ" sz="2400" dirty="0" smtClean="0"/>
            <a:t>děj</a:t>
          </a:r>
          <a:endParaRPr lang="en-GB" sz="2400" dirty="0"/>
        </a:p>
      </dgm:t>
    </dgm:pt>
    <dgm:pt modelId="{2F3619F6-FDB3-49E8-ADB5-C6D3F22C797C}" type="parTrans" cxnId="{D73F3F93-F6C1-4203-AADD-C5CB2A281E5C}">
      <dgm:prSet/>
      <dgm:spPr/>
      <dgm:t>
        <a:bodyPr/>
        <a:lstStyle/>
        <a:p>
          <a:endParaRPr lang="en-GB"/>
        </a:p>
      </dgm:t>
    </dgm:pt>
    <dgm:pt modelId="{CC33C113-17AB-40CF-AA89-4867414F89E1}" type="sibTrans" cxnId="{D73F3F93-F6C1-4203-AADD-C5CB2A281E5C}">
      <dgm:prSet/>
      <dgm:spPr/>
      <dgm:t>
        <a:bodyPr/>
        <a:lstStyle/>
        <a:p>
          <a:endParaRPr lang="en-GB"/>
        </a:p>
      </dgm:t>
    </dgm:pt>
    <dgm:pt modelId="{893C1BC8-2A64-41B3-B8ED-0F44DF1561BB}">
      <dgm:prSet custT="1"/>
      <dgm:spPr/>
      <dgm:t>
        <a:bodyPr/>
        <a:lstStyle/>
        <a:p>
          <a:r>
            <a:rPr lang="cs-CZ" sz="2400" dirty="0" smtClean="0"/>
            <a:t>cit</a:t>
          </a:r>
          <a:endParaRPr lang="en-GB" sz="2400" dirty="0"/>
        </a:p>
      </dgm:t>
    </dgm:pt>
    <dgm:pt modelId="{979308F6-DF93-4DF4-A253-28D201515F71}" type="parTrans" cxnId="{9D2F8AD1-7B8E-42C9-89EB-E38D33C2EA03}">
      <dgm:prSet/>
      <dgm:spPr/>
      <dgm:t>
        <a:bodyPr/>
        <a:lstStyle/>
        <a:p>
          <a:endParaRPr lang="en-GB"/>
        </a:p>
      </dgm:t>
    </dgm:pt>
    <dgm:pt modelId="{518ECD7C-240F-44D5-BAB7-346E1182B21E}" type="sibTrans" cxnId="{9D2F8AD1-7B8E-42C9-89EB-E38D33C2EA03}">
      <dgm:prSet/>
      <dgm:spPr/>
      <dgm:t>
        <a:bodyPr/>
        <a:lstStyle/>
        <a:p>
          <a:endParaRPr lang="en-GB"/>
        </a:p>
      </dgm:t>
    </dgm:pt>
    <dgm:pt modelId="{A7C22692-8FBE-477A-96B9-127E434AAFCA}">
      <dgm:prSet custT="1"/>
      <dgm:spPr/>
      <dgm:t>
        <a:bodyPr/>
        <a:lstStyle/>
        <a:p>
          <a:r>
            <a:rPr lang="cs-CZ" sz="2400" dirty="0" smtClean="0"/>
            <a:t>čas</a:t>
          </a:r>
          <a:endParaRPr lang="en-GB" sz="2400" dirty="0"/>
        </a:p>
      </dgm:t>
    </dgm:pt>
    <dgm:pt modelId="{B90B81FA-4EF3-4F61-B4A8-0B528F4B8B02}" type="parTrans" cxnId="{2C4BF6C7-5A27-48AD-A74A-69D3ECDFEB7A}">
      <dgm:prSet/>
      <dgm:spPr/>
      <dgm:t>
        <a:bodyPr/>
        <a:lstStyle/>
        <a:p>
          <a:endParaRPr lang="cs-CZ"/>
        </a:p>
      </dgm:t>
    </dgm:pt>
    <dgm:pt modelId="{F8B4F720-2751-4EF2-AF3C-16956AD3966D}" type="sibTrans" cxnId="{2C4BF6C7-5A27-48AD-A74A-69D3ECDFEB7A}">
      <dgm:prSet/>
      <dgm:spPr/>
      <dgm:t>
        <a:bodyPr/>
        <a:lstStyle/>
        <a:p>
          <a:endParaRPr lang="cs-CZ"/>
        </a:p>
      </dgm:t>
    </dgm:pt>
    <dgm:pt modelId="{B51E364E-622D-425B-82C3-7F3CC321ABCD}" type="pres">
      <dgm:prSet presAssocID="{1D880160-A717-4FE0-9E17-49C8873C7D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2B2841-FEA1-4555-9CD1-76CFC65638A1}" type="pres">
      <dgm:prSet presAssocID="{BCFF6145-3BAB-4F6C-AEC1-C7431621A8F1}" presName="root" presStyleCnt="0"/>
      <dgm:spPr/>
    </dgm:pt>
    <dgm:pt modelId="{73F525A7-1881-41FE-BEC8-DA0121B42FDD}" type="pres">
      <dgm:prSet presAssocID="{BCFF6145-3BAB-4F6C-AEC1-C7431621A8F1}" presName="rootComposite" presStyleCnt="0"/>
      <dgm:spPr/>
    </dgm:pt>
    <dgm:pt modelId="{29BBC994-7091-473A-8CE1-9D2A14322C21}" type="pres">
      <dgm:prSet presAssocID="{BCFF6145-3BAB-4F6C-AEC1-C7431621A8F1}" presName="rootText" presStyleLbl="node1" presStyleIdx="0" presStyleCnt="1"/>
      <dgm:spPr/>
      <dgm:t>
        <a:bodyPr/>
        <a:lstStyle/>
        <a:p>
          <a:endParaRPr lang="cs-CZ"/>
        </a:p>
      </dgm:t>
    </dgm:pt>
    <dgm:pt modelId="{317BC936-B94B-4324-83F7-5A2A57963110}" type="pres">
      <dgm:prSet presAssocID="{BCFF6145-3BAB-4F6C-AEC1-C7431621A8F1}" presName="rootConnector" presStyleLbl="node1" presStyleIdx="0" presStyleCnt="1"/>
      <dgm:spPr/>
      <dgm:t>
        <a:bodyPr/>
        <a:lstStyle/>
        <a:p>
          <a:endParaRPr lang="cs-CZ"/>
        </a:p>
      </dgm:t>
    </dgm:pt>
    <dgm:pt modelId="{A84243DB-0792-4180-A121-8A857F8FEA8D}" type="pres">
      <dgm:prSet presAssocID="{BCFF6145-3BAB-4F6C-AEC1-C7431621A8F1}" presName="childShape" presStyleCnt="0"/>
      <dgm:spPr/>
    </dgm:pt>
    <dgm:pt modelId="{2906B8D2-1183-47A5-9B56-053CF980DD11}" type="pres">
      <dgm:prSet presAssocID="{B90B81FA-4EF3-4F61-B4A8-0B528F4B8B02}" presName="Name13" presStyleLbl="parChTrans1D2" presStyleIdx="0" presStyleCnt="5"/>
      <dgm:spPr/>
      <dgm:t>
        <a:bodyPr/>
        <a:lstStyle/>
        <a:p>
          <a:endParaRPr lang="cs-CZ"/>
        </a:p>
      </dgm:t>
    </dgm:pt>
    <dgm:pt modelId="{5A9B6A9C-72C1-4EEC-BE56-9EF471F535CB}" type="pres">
      <dgm:prSet presAssocID="{A7C22692-8FBE-477A-96B9-127E434AAFCA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261528-7ADA-4F06-9205-D98E9BDD802C}" type="pres">
      <dgm:prSet presAssocID="{B7371493-36C4-40E3-90C5-300E68F2DDDD}" presName="Name13" presStyleLbl="parChTrans1D2" presStyleIdx="1" presStyleCnt="5"/>
      <dgm:spPr/>
      <dgm:t>
        <a:bodyPr/>
        <a:lstStyle/>
        <a:p>
          <a:endParaRPr lang="cs-CZ"/>
        </a:p>
      </dgm:t>
    </dgm:pt>
    <dgm:pt modelId="{9A138358-B730-496C-899F-A5372ED771BC}" type="pres">
      <dgm:prSet presAssocID="{8987D5AD-2CE5-4AEA-B15B-FD385982642B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A2123E-EBBD-400D-83BC-99C11D3CB499}" type="pres">
      <dgm:prSet presAssocID="{F9E5C164-9F5B-4514-BAF9-C115DDB22EC5}" presName="Name13" presStyleLbl="parChTrans1D2" presStyleIdx="2" presStyleCnt="5"/>
      <dgm:spPr/>
      <dgm:t>
        <a:bodyPr/>
        <a:lstStyle/>
        <a:p>
          <a:endParaRPr lang="cs-CZ"/>
        </a:p>
      </dgm:t>
    </dgm:pt>
    <dgm:pt modelId="{55818E32-00CD-4AE3-9034-E79D5CCA9113}" type="pres">
      <dgm:prSet presAssocID="{1FF8FCB0-BC0E-410D-BCF7-D5D992E1805E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214CC-E0B9-4046-B6D5-E86649ABD611}" type="pres">
      <dgm:prSet presAssocID="{2F3619F6-FDB3-49E8-ADB5-C6D3F22C797C}" presName="Name13" presStyleLbl="parChTrans1D2" presStyleIdx="3" presStyleCnt="5"/>
      <dgm:spPr/>
      <dgm:t>
        <a:bodyPr/>
        <a:lstStyle/>
        <a:p>
          <a:endParaRPr lang="cs-CZ"/>
        </a:p>
      </dgm:t>
    </dgm:pt>
    <dgm:pt modelId="{6649AF82-1F1C-44C7-8A30-20C1A2C83750}" type="pres">
      <dgm:prSet presAssocID="{6DB88ACE-2B75-4F13-9D9D-D7C56199A242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AB6DD6-FBDA-41A0-893D-6BA203E0AA22}" type="pres">
      <dgm:prSet presAssocID="{979308F6-DF93-4DF4-A253-28D201515F71}" presName="Name13" presStyleLbl="parChTrans1D2" presStyleIdx="4" presStyleCnt="5"/>
      <dgm:spPr/>
      <dgm:t>
        <a:bodyPr/>
        <a:lstStyle/>
        <a:p>
          <a:endParaRPr lang="cs-CZ"/>
        </a:p>
      </dgm:t>
    </dgm:pt>
    <dgm:pt modelId="{260DD180-8AA8-4D1F-8C73-8C19903A347D}" type="pres">
      <dgm:prSet presAssocID="{893C1BC8-2A64-41B3-B8ED-0F44DF1561BB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9E735F0-B502-4447-A5E0-A6D65FBA9A23}" type="presOf" srcId="{6DB88ACE-2B75-4F13-9D9D-D7C56199A242}" destId="{6649AF82-1F1C-44C7-8A30-20C1A2C83750}" srcOrd="0" destOrd="0" presId="urn:microsoft.com/office/officeart/2005/8/layout/hierarchy3"/>
    <dgm:cxn modelId="{4737ED31-4384-466E-B191-D52C65C01C52}" type="presOf" srcId="{B90B81FA-4EF3-4F61-B4A8-0B528F4B8B02}" destId="{2906B8D2-1183-47A5-9B56-053CF980DD11}" srcOrd="0" destOrd="0" presId="urn:microsoft.com/office/officeart/2005/8/layout/hierarchy3"/>
    <dgm:cxn modelId="{22869F3A-A72B-4468-8C60-2F2E9755B974}" type="presOf" srcId="{A7C22692-8FBE-477A-96B9-127E434AAFCA}" destId="{5A9B6A9C-72C1-4EEC-BE56-9EF471F535CB}" srcOrd="0" destOrd="0" presId="urn:microsoft.com/office/officeart/2005/8/layout/hierarchy3"/>
    <dgm:cxn modelId="{409305C4-0F45-4634-90C4-66D04DE30F6E}" type="presOf" srcId="{1FF8FCB0-BC0E-410D-BCF7-D5D992E1805E}" destId="{55818E32-00CD-4AE3-9034-E79D5CCA9113}" srcOrd="0" destOrd="0" presId="urn:microsoft.com/office/officeart/2005/8/layout/hierarchy3"/>
    <dgm:cxn modelId="{A8BC8281-105B-4A33-AD8A-73B74D2A3447}" type="presOf" srcId="{F9E5C164-9F5B-4514-BAF9-C115DDB22EC5}" destId="{1DA2123E-EBBD-400D-83BC-99C11D3CB499}" srcOrd="0" destOrd="0" presId="urn:microsoft.com/office/officeart/2005/8/layout/hierarchy3"/>
    <dgm:cxn modelId="{5368C532-D2DA-4132-8E62-B166048AE45C}" type="presOf" srcId="{BCFF6145-3BAB-4F6C-AEC1-C7431621A8F1}" destId="{29BBC994-7091-473A-8CE1-9D2A14322C21}" srcOrd="0" destOrd="0" presId="urn:microsoft.com/office/officeart/2005/8/layout/hierarchy3"/>
    <dgm:cxn modelId="{AEFA0216-5B66-4807-968E-47CC2BADAE7B}" type="presOf" srcId="{B7371493-36C4-40E3-90C5-300E68F2DDDD}" destId="{0B261528-7ADA-4F06-9205-D98E9BDD802C}" srcOrd="0" destOrd="0" presId="urn:microsoft.com/office/officeart/2005/8/layout/hierarchy3"/>
    <dgm:cxn modelId="{D73F3F93-F6C1-4203-AADD-C5CB2A281E5C}" srcId="{BCFF6145-3BAB-4F6C-AEC1-C7431621A8F1}" destId="{6DB88ACE-2B75-4F13-9D9D-D7C56199A242}" srcOrd="3" destOrd="0" parTransId="{2F3619F6-FDB3-49E8-ADB5-C6D3F22C797C}" sibTransId="{CC33C113-17AB-40CF-AA89-4867414F89E1}"/>
    <dgm:cxn modelId="{E6B4655C-3EE7-49C4-9F76-A8D7BB848875}" type="presOf" srcId="{2F3619F6-FDB3-49E8-ADB5-C6D3F22C797C}" destId="{A62214CC-E0B9-4046-B6D5-E86649ABD611}" srcOrd="0" destOrd="0" presId="urn:microsoft.com/office/officeart/2005/8/layout/hierarchy3"/>
    <dgm:cxn modelId="{9D2F8AD1-7B8E-42C9-89EB-E38D33C2EA03}" srcId="{BCFF6145-3BAB-4F6C-AEC1-C7431621A8F1}" destId="{893C1BC8-2A64-41B3-B8ED-0F44DF1561BB}" srcOrd="4" destOrd="0" parTransId="{979308F6-DF93-4DF4-A253-28D201515F71}" sibTransId="{518ECD7C-240F-44D5-BAB7-346E1182B21E}"/>
    <dgm:cxn modelId="{964114EB-FB95-46D9-B3CC-7945A220A61F}" srcId="{BCFF6145-3BAB-4F6C-AEC1-C7431621A8F1}" destId="{1FF8FCB0-BC0E-410D-BCF7-D5D992E1805E}" srcOrd="2" destOrd="0" parTransId="{F9E5C164-9F5B-4514-BAF9-C115DDB22EC5}" sibTransId="{94C3385F-BA9D-4599-8C04-1F0EFD4E869B}"/>
    <dgm:cxn modelId="{05A9BC47-628D-474C-BAB2-43824C492597}" type="presOf" srcId="{8987D5AD-2CE5-4AEA-B15B-FD385982642B}" destId="{9A138358-B730-496C-899F-A5372ED771BC}" srcOrd="0" destOrd="0" presId="urn:microsoft.com/office/officeart/2005/8/layout/hierarchy3"/>
    <dgm:cxn modelId="{138EB08C-3EE6-48F1-BCC0-3603771496A7}" type="presOf" srcId="{979308F6-DF93-4DF4-A253-28D201515F71}" destId="{78AB6DD6-FBDA-41A0-893D-6BA203E0AA22}" srcOrd="0" destOrd="0" presId="urn:microsoft.com/office/officeart/2005/8/layout/hierarchy3"/>
    <dgm:cxn modelId="{83101EDA-BDBA-4C11-9703-F0988BEE966E}" srcId="{1D880160-A717-4FE0-9E17-49C8873C7D33}" destId="{BCFF6145-3BAB-4F6C-AEC1-C7431621A8F1}" srcOrd="0" destOrd="0" parTransId="{6D2C8E2B-E007-4934-96E5-C7939BC71450}" sibTransId="{9F0398D5-17F0-4607-9182-BF9FC478F666}"/>
    <dgm:cxn modelId="{BEBF7248-5549-4AE6-AF0E-A57BC1834353}" srcId="{BCFF6145-3BAB-4F6C-AEC1-C7431621A8F1}" destId="{8987D5AD-2CE5-4AEA-B15B-FD385982642B}" srcOrd="1" destOrd="0" parTransId="{B7371493-36C4-40E3-90C5-300E68F2DDDD}" sibTransId="{734E10FD-18B3-4D4A-9BAC-115672048366}"/>
    <dgm:cxn modelId="{8AC05113-6879-4F1C-98E9-90A69AD895FB}" type="presOf" srcId="{BCFF6145-3BAB-4F6C-AEC1-C7431621A8F1}" destId="{317BC936-B94B-4324-83F7-5A2A57963110}" srcOrd="1" destOrd="0" presId="urn:microsoft.com/office/officeart/2005/8/layout/hierarchy3"/>
    <dgm:cxn modelId="{B0234E01-3F40-408C-93E1-690F38EE0F82}" type="presOf" srcId="{1D880160-A717-4FE0-9E17-49C8873C7D33}" destId="{B51E364E-622D-425B-82C3-7F3CC321ABCD}" srcOrd="0" destOrd="0" presId="urn:microsoft.com/office/officeart/2005/8/layout/hierarchy3"/>
    <dgm:cxn modelId="{50F4073E-39D0-430C-B650-780B0D85E2E8}" type="presOf" srcId="{893C1BC8-2A64-41B3-B8ED-0F44DF1561BB}" destId="{260DD180-8AA8-4D1F-8C73-8C19903A347D}" srcOrd="0" destOrd="0" presId="urn:microsoft.com/office/officeart/2005/8/layout/hierarchy3"/>
    <dgm:cxn modelId="{2C4BF6C7-5A27-48AD-A74A-69D3ECDFEB7A}" srcId="{BCFF6145-3BAB-4F6C-AEC1-C7431621A8F1}" destId="{A7C22692-8FBE-477A-96B9-127E434AAFCA}" srcOrd="0" destOrd="0" parTransId="{B90B81FA-4EF3-4F61-B4A8-0B528F4B8B02}" sibTransId="{F8B4F720-2751-4EF2-AF3C-16956AD3966D}"/>
    <dgm:cxn modelId="{6683D2A0-391A-4833-9D41-19C163B6101B}" type="presParOf" srcId="{B51E364E-622D-425B-82C3-7F3CC321ABCD}" destId="{5C2B2841-FEA1-4555-9CD1-76CFC65638A1}" srcOrd="0" destOrd="0" presId="urn:microsoft.com/office/officeart/2005/8/layout/hierarchy3"/>
    <dgm:cxn modelId="{10227850-A682-47BA-B032-DC24B432901E}" type="presParOf" srcId="{5C2B2841-FEA1-4555-9CD1-76CFC65638A1}" destId="{73F525A7-1881-41FE-BEC8-DA0121B42FDD}" srcOrd="0" destOrd="0" presId="urn:microsoft.com/office/officeart/2005/8/layout/hierarchy3"/>
    <dgm:cxn modelId="{A93F2035-B98C-4B71-A296-D7B875C69F48}" type="presParOf" srcId="{73F525A7-1881-41FE-BEC8-DA0121B42FDD}" destId="{29BBC994-7091-473A-8CE1-9D2A14322C21}" srcOrd="0" destOrd="0" presId="urn:microsoft.com/office/officeart/2005/8/layout/hierarchy3"/>
    <dgm:cxn modelId="{F22B272C-2ED5-41B6-823F-5F30113E42B1}" type="presParOf" srcId="{73F525A7-1881-41FE-BEC8-DA0121B42FDD}" destId="{317BC936-B94B-4324-83F7-5A2A57963110}" srcOrd="1" destOrd="0" presId="urn:microsoft.com/office/officeart/2005/8/layout/hierarchy3"/>
    <dgm:cxn modelId="{DE564099-659C-45E0-A17A-98CCF41ED947}" type="presParOf" srcId="{5C2B2841-FEA1-4555-9CD1-76CFC65638A1}" destId="{A84243DB-0792-4180-A121-8A857F8FEA8D}" srcOrd="1" destOrd="0" presId="urn:microsoft.com/office/officeart/2005/8/layout/hierarchy3"/>
    <dgm:cxn modelId="{1EF9D392-659F-4A76-8648-1C413063818B}" type="presParOf" srcId="{A84243DB-0792-4180-A121-8A857F8FEA8D}" destId="{2906B8D2-1183-47A5-9B56-053CF980DD11}" srcOrd="0" destOrd="0" presId="urn:microsoft.com/office/officeart/2005/8/layout/hierarchy3"/>
    <dgm:cxn modelId="{343F17FC-CD28-487E-8280-99FDBACA1682}" type="presParOf" srcId="{A84243DB-0792-4180-A121-8A857F8FEA8D}" destId="{5A9B6A9C-72C1-4EEC-BE56-9EF471F535CB}" srcOrd="1" destOrd="0" presId="urn:microsoft.com/office/officeart/2005/8/layout/hierarchy3"/>
    <dgm:cxn modelId="{65AD755C-0A28-49C1-A744-B5C3A1D9AACD}" type="presParOf" srcId="{A84243DB-0792-4180-A121-8A857F8FEA8D}" destId="{0B261528-7ADA-4F06-9205-D98E9BDD802C}" srcOrd="2" destOrd="0" presId="urn:microsoft.com/office/officeart/2005/8/layout/hierarchy3"/>
    <dgm:cxn modelId="{92CB859F-D2D2-45E5-97E2-0B6172F4B531}" type="presParOf" srcId="{A84243DB-0792-4180-A121-8A857F8FEA8D}" destId="{9A138358-B730-496C-899F-A5372ED771BC}" srcOrd="3" destOrd="0" presId="urn:microsoft.com/office/officeart/2005/8/layout/hierarchy3"/>
    <dgm:cxn modelId="{861AE0A8-2ADA-440B-B455-6096C7B12D7C}" type="presParOf" srcId="{A84243DB-0792-4180-A121-8A857F8FEA8D}" destId="{1DA2123E-EBBD-400D-83BC-99C11D3CB499}" srcOrd="4" destOrd="0" presId="urn:microsoft.com/office/officeart/2005/8/layout/hierarchy3"/>
    <dgm:cxn modelId="{36828F55-A442-4E1D-A1BC-71A34F06AEF9}" type="presParOf" srcId="{A84243DB-0792-4180-A121-8A857F8FEA8D}" destId="{55818E32-00CD-4AE3-9034-E79D5CCA9113}" srcOrd="5" destOrd="0" presId="urn:microsoft.com/office/officeart/2005/8/layout/hierarchy3"/>
    <dgm:cxn modelId="{FE05B8A5-BDB4-4C82-9D25-E9E6F27E0CA1}" type="presParOf" srcId="{A84243DB-0792-4180-A121-8A857F8FEA8D}" destId="{A62214CC-E0B9-4046-B6D5-E86649ABD611}" srcOrd="6" destOrd="0" presId="urn:microsoft.com/office/officeart/2005/8/layout/hierarchy3"/>
    <dgm:cxn modelId="{C89B60FF-CFD7-42EC-B866-8A1D8F0874D7}" type="presParOf" srcId="{A84243DB-0792-4180-A121-8A857F8FEA8D}" destId="{6649AF82-1F1C-44C7-8A30-20C1A2C83750}" srcOrd="7" destOrd="0" presId="urn:microsoft.com/office/officeart/2005/8/layout/hierarchy3"/>
    <dgm:cxn modelId="{F8D61EA3-F4BA-46B9-8551-595CB9A38836}" type="presParOf" srcId="{A84243DB-0792-4180-A121-8A857F8FEA8D}" destId="{78AB6DD6-FBDA-41A0-893D-6BA203E0AA22}" srcOrd="8" destOrd="0" presId="urn:microsoft.com/office/officeart/2005/8/layout/hierarchy3"/>
    <dgm:cxn modelId="{D51191F3-3CF7-4334-8146-6A4A11D5CB9B}" type="presParOf" srcId="{A84243DB-0792-4180-A121-8A857F8FEA8D}" destId="{260DD180-8AA8-4D1F-8C73-8C19903A347D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880160-A717-4FE0-9E17-49C8873C7D3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FF6145-3BAB-4F6C-AEC1-C7431621A8F1}">
      <dgm:prSet phldrT="[Text]"/>
      <dgm:spPr/>
      <dgm:t>
        <a:bodyPr/>
        <a:lstStyle/>
        <a:p>
          <a:r>
            <a:rPr lang="cs-CZ" dirty="0" smtClean="0"/>
            <a:t>KATEGORIE</a:t>
          </a:r>
          <a:endParaRPr lang="en-GB" dirty="0"/>
        </a:p>
      </dgm:t>
    </dgm:pt>
    <dgm:pt modelId="{6D2C8E2B-E007-4934-96E5-C7939BC71450}" type="parTrans" cxnId="{83101EDA-BDBA-4C11-9703-F0988BEE966E}">
      <dgm:prSet/>
      <dgm:spPr/>
      <dgm:t>
        <a:bodyPr/>
        <a:lstStyle/>
        <a:p>
          <a:endParaRPr lang="en-GB"/>
        </a:p>
      </dgm:t>
    </dgm:pt>
    <dgm:pt modelId="{9F0398D5-17F0-4607-9182-BF9FC478F666}" type="sibTrans" cxnId="{83101EDA-BDBA-4C11-9703-F0988BEE966E}">
      <dgm:prSet/>
      <dgm:spPr/>
      <dgm:t>
        <a:bodyPr/>
        <a:lstStyle/>
        <a:p>
          <a:endParaRPr lang="en-GB"/>
        </a:p>
      </dgm:t>
    </dgm:pt>
    <dgm:pt modelId="{8987D5AD-2CE5-4AEA-B15B-FD385982642B}">
      <dgm:prSet phldrT="[Text]"/>
      <dgm:spPr/>
      <dgm:t>
        <a:bodyPr/>
        <a:lstStyle/>
        <a:p>
          <a:r>
            <a:rPr lang="cs-CZ" dirty="0" smtClean="0"/>
            <a:t>kost</a:t>
          </a:r>
          <a:endParaRPr lang="en-GB" dirty="0"/>
        </a:p>
      </dgm:t>
    </dgm:pt>
    <dgm:pt modelId="{B7371493-36C4-40E3-90C5-300E68F2DDDD}" type="parTrans" cxnId="{BEBF7248-5549-4AE6-AF0E-A57BC1834353}">
      <dgm:prSet/>
      <dgm:spPr/>
      <dgm:t>
        <a:bodyPr/>
        <a:lstStyle/>
        <a:p>
          <a:endParaRPr lang="en-GB"/>
        </a:p>
      </dgm:t>
    </dgm:pt>
    <dgm:pt modelId="{734E10FD-18B3-4D4A-9BAC-115672048366}" type="sibTrans" cxnId="{BEBF7248-5549-4AE6-AF0E-A57BC1834353}">
      <dgm:prSet/>
      <dgm:spPr/>
      <dgm:t>
        <a:bodyPr/>
        <a:lstStyle/>
        <a:p>
          <a:endParaRPr lang="en-GB"/>
        </a:p>
      </dgm:t>
    </dgm:pt>
    <dgm:pt modelId="{1FF8FCB0-BC0E-410D-BCF7-D5D992E1805E}">
      <dgm:prSet phldrT="[Text]"/>
      <dgm:spPr/>
      <dgm:t>
        <a:bodyPr/>
        <a:lstStyle/>
        <a:p>
          <a:r>
            <a:rPr lang="cs-CZ" dirty="0" smtClean="0"/>
            <a:t>jedna</a:t>
          </a:r>
          <a:endParaRPr lang="en-GB" dirty="0"/>
        </a:p>
      </dgm:t>
    </dgm:pt>
    <dgm:pt modelId="{F9E5C164-9F5B-4514-BAF9-C115DDB22EC5}" type="parTrans" cxnId="{964114EB-FB95-46D9-B3CC-7945A220A61F}">
      <dgm:prSet/>
      <dgm:spPr/>
      <dgm:t>
        <a:bodyPr/>
        <a:lstStyle/>
        <a:p>
          <a:endParaRPr lang="en-GB"/>
        </a:p>
      </dgm:t>
    </dgm:pt>
    <dgm:pt modelId="{94C3385F-BA9D-4599-8C04-1F0EFD4E869B}" type="sibTrans" cxnId="{964114EB-FB95-46D9-B3CC-7945A220A61F}">
      <dgm:prSet/>
      <dgm:spPr/>
      <dgm:t>
        <a:bodyPr/>
        <a:lstStyle/>
        <a:p>
          <a:endParaRPr lang="en-GB"/>
        </a:p>
      </dgm:t>
    </dgm:pt>
    <dgm:pt modelId="{6DB88ACE-2B75-4F13-9D9D-D7C56199A242}">
      <dgm:prSet/>
      <dgm:spPr/>
      <dgm:t>
        <a:bodyPr/>
        <a:lstStyle/>
        <a:p>
          <a:r>
            <a:rPr lang="cs-CZ" dirty="0" smtClean="0"/>
            <a:t>jedlá</a:t>
          </a:r>
          <a:endParaRPr lang="en-GB" dirty="0"/>
        </a:p>
      </dgm:t>
    </dgm:pt>
    <dgm:pt modelId="{2F3619F6-FDB3-49E8-ADB5-C6D3F22C797C}" type="parTrans" cxnId="{D73F3F93-F6C1-4203-AADD-C5CB2A281E5C}">
      <dgm:prSet/>
      <dgm:spPr/>
      <dgm:t>
        <a:bodyPr/>
        <a:lstStyle/>
        <a:p>
          <a:endParaRPr lang="en-GB"/>
        </a:p>
      </dgm:t>
    </dgm:pt>
    <dgm:pt modelId="{CC33C113-17AB-40CF-AA89-4867414F89E1}" type="sibTrans" cxnId="{D73F3F93-F6C1-4203-AADD-C5CB2A281E5C}">
      <dgm:prSet/>
      <dgm:spPr/>
      <dgm:t>
        <a:bodyPr/>
        <a:lstStyle/>
        <a:p>
          <a:endParaRPr lang="en-GB"/>
        </a:p>
      </dgm:t>
    </dgm:pt>
    <dgm:pt modelId="{893C1BC8-2A64-41B3-B8ED-0F44DF1561BB}">
      <dgm:prSet/>
      <dgm:spPr/>
      <dgm:t>
        <a:bodyPr/>
        <a:lstStyle/>
        <a:p>
          <a:r>
            <a:rPr lang="cs-CZ" dirty="0" smtClean="0"/>
            <a:t>moje</a:t>
          </a:r>
          <a:endParaRPr lang="en-GB" dirty="0"/>
        </a:p>
      </dgm:t>
    </dgm:pt>
    <dgm:pt modelId="{979308F6-DF93-4DF4-A253-28D201515F71}" type="parTrans" cxnId="{9D2F8AD1-7B8E-42C9-89EB-E38D33C2EA03}">
      <dgm:prSet/>
      <dgm:spPr/>
      <dgm:t>
        <a:bodyPr/>
        <a:lstStyle/>
        <a:p>
          <a:endParaRPr lang="en-GB"/>
        </a:p>
      </dgm:t>
    </dgm:pt>
    <dgm:pt modelId="{518ECD7C-240F-44D5-BAB7-346E1182B21E}" type="sibTrans" cxnId="{9D2F8AD1-7B8E-42C9-89EB-E38D33C2EA03}">
      <dgm:prSet/>
      <dgm:spPr/>
      <dgm:t>
        <a:bodyPr/>
        <a:lstStyle/>
        <a:p>
          <a:endParaRPr lang="en-GB"/>
        </a:p>
      </dgm:t>
    </dgm:pt>
    <dgm:pt modelId="{DB509EBD-181E-4B41-BF48-943E7D4DD623}">
      <dgm:prSet/>
      <dgm:spPr/>
      <dgm:t>
        <a:bodyPr/>
        <a:lstStyle/>
        <a:p>
          <a:r>
            <a:rPr lang="cs-CZ" dirty="0" smtClean="0"/>
            <a:t>Kde jsem si ji zahrabal?</a:t>
          </a:r>
          <a:endParaRPr lang="en-GB" dirty="0"/>
        </a:p>
      </dgm:t>
    </dgm:pt>
    <dgm:pt modelId="{65B91F69-CAED-4EB3-AF0B-A34F3090CCFA}" type="parTrans" cxnId="{37154BBA-2E5C-4605-9378-28CC844058E8}">
      <dgm:prSet/>
      <dgm:spPr/>
      <dgm:t>
        <a:bodyPr/>
        <a:lstStyle/>
        <a:p>
          <a:endParaRPr lang="en-GB"/>
        </a:p>
      </dgm:t>
    </dgm:pt>
    <dgm:pt modelId="{39408C5C-863E-4BC5-B803-DE064DB9B631}" type="sibTrans" cxnId="{37154BBA-2E5C-4605-9378-28CC844058E8}">
      <dgm:prSet/>
      <dgm:spPr/>
      <dgm:t>
        <a:bodyPr/>
        <a:lstStyle/>
        <a:p>
          <a:endParaRPr lang="en-GB"/>
        </a:p>
      </dgm:t>
    </dgm:pt>
    <dgm:pt modelId="{B51E364E-622D-425B-82C3-7F3CC321ABCD}" type="pres">
      <dgm:prSet presAssocID="{1D880160-A717-4FE0-9E17-49C8873C7D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2B2841-FEA1-4555-9CD1-76CFC65638A1}" type="pres">
      <dgm:prSet presAssocID="{BCFF6145-3BAB-4F6C-AEC1-C7431621A8F1}" presName="root" presStyleCnt="0"/>
      <dgm:spPr/>
    </dgm:pt>
    <dgm:pt modelId="{73F525A7-1881-41FE-BEC8-DA0121B42FDD}" type="pres">
      <dgm:prSet presAssocID="{BCFF6145-3BAB-4F6C-AEC1-C7431621A8F1}" presName="rootComposite" presStyleCnt="0"/>
      <dgm:spPr/>
    </dgm:pt>
    <dgm:pt modelId="{29BBC994-7091-473A-8CE1-9D2A14322C21}" type="pres">
      <dgm:prSet presAssocID="{BCFF6145-3BAB-4F6C-AEC1-C7431621A8F1}" presName="rootText" presStyleLbl="node1" presStyleIdx="0" presStyleCnt="1"/>
      <dgm:spPr/>
      <dgm:t>
        <a:bodyPr/>
        <a:lstStyle/>
        <a:p>
          <a:endParaRPr lang="cs-CZ"/>
        </a:p>
      </dgm:t>
    </dgm:pt>
    <dgm:pt modelId="{317BC936-B94B-4324-83F7-5A2A57963110}" type="pres">
      <dgm:prSet presAssocID="{BCFF6145-3BAB-4F6C-AEC1-C7431621A8F1}" presName="rootConnector" presStyleLbl="node1" presStyleIdx="0" presStyleCnt="1"/>
      <dgm:spPr/>
      <dgm:t>
        <a:bodyPr/>
        <a:lstStyle/>
        <a:p>
          <a:endParaRPr lang="cs-CZ"/>
        </a:p>
      </dgm:t>
    </dgm:pt>
    <dgm:pt modelId="{A84243DB-0792-4180-A121-8A857F8FEA8D}" type="pres">
      <dgm:prSet presAssocID="{BCFF6145-3BAB-4F6C-AEC1-C7431621A8F1}" presName="childShape" presStyleCnt="0"/>
      <dgm:spPr/>
    </dgm:pt>
    <dgm:pt modelId="{0B261528-7ADA-4F06-9205-D98E9BDD802C}" type="pres">
      <dgm:prSet presAssocID="{B7371493-36C4-40E3-90C5-300E68F2DDDD}" presName="Name13" presStyleLbl="parChTrans1D2" presStyleIdx="0" presStyleCnt="5"/>
      <dgm:spPr/>
      <dgm:t>
        <a:bodyPr/>
        <a:lstStyle/>
        <a:p>
          <a:endParaRPr lang="cs-CZ"/>
        </a:p>
      </dgm:t>
    </dgm:pt>
    <dgm:pt modelId="{9A138358-B730-496C-899F-A5372ED771BC}" type="pres">
      <dgm:prSet presAssocID="{8987D5AD-2CE5-4AEA-B15B-FD385982642B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A2123E-EBBD-400D-83BC-99C11D3CB499}" type="pres">
      <dgm:prSet presAssocID="{F9E5C164-9F5B-4514-BAF9-C115DDB22EC5}" presName="Name13" presStyleLbl="parChTrans1D2" presStyleIdx="1" presStyleCnt="5"/>
      <dgm:spPr/>
      <dgm:t>
        <a:bodyPr/>
        <a:lstStyle/>
        <a:p>
          <a:endParaRPr lang="cs-CZ"/>
        </a:p>
      </dgm:t>
    </dgm:pt>
    <dgm:pt modelId="{55818E32-00CD-4AE3-9034-E79D5CCA9113}" type="pres">
      <dgm:prSet presAssocID="{1FF8FCB0-BC0E-410D-BCF7-D5D992E1805E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214CC-E0B9-4046-B6D5-E86649ABD611}" type="pres">
      <dgm:prSet presAssocID="{2F3619F6-FDB3-49E8-ADB5-C6D3F22C797C}" presName="Name13" presStyleLbl="parChTrans1D2" presStyleIdx="2" presStyleCnt="5"/>
      <dgm:spPr/>
      <dgm:t>
        <a:bodyPr/>
        <a:lstStyle/>
        <a:p>
          <a:endParaRPr lang="cs-CZ"/>
        </a:p>
      </dgm:t>
    </dgm:pt>
    <dgm:pt modelId="{6649AF82-1F1C-44C7-8A30-20C1A2C83750}" type="pres">
      <dgm:prSet presAssocID="{6DB88ACE-2B75-4F13-9D9D-D7C56199A24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AB6DD6-FBDA-41A0-893D-6BA203E0AA22}" type="pres">
      <dgm:prSet presAssocID="{979308F6-DF93-4DF4-A253-28D201515F71}" presName="Name13" presStyleLbl="parChTrans1D2" presStyleIdx="3" presStyleCnt="5"/>
      <dgm:spPr/>
      <dgm:t>
        <a:bodyPr/>
        <a:lstStyle/>
        <a:p>
          <a:endParaRPr lang="cs-CZ"/>
        </a:p>
      </dgm:t>
    </dgm:pt>
    <dgm:pt modelId="{260DD180-8AA8-4D1F-8C73-8C19903A347D}" type="pres">
      <dgm:prSet presAssocID="{893C1BC8-2A64-41B3-B8ED-0F44DF1561BB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C2B459-7A6F-4E47-93FD-9A8256340BCC}" type="pres">
      <dgm:prSet presAssocID="{65B91F69-CAED-4EB3-AF0B-A34F3090CCFA}" presName="Name13" presStyleLbl="parChTrans1D2" presStyleIdx="4" presStyleCnt="5"/>
      <dgm:spPr/>
      <dgm:t>
        <a:bodyPr/>
        <a:lstStyle/>
        <a:p>
          <a:endParaRPr lang="cs-CZ"/>
        </a:p>
      </dgm:t>
    </dgm:pt>
    <dgm:pt modelId="{B8F7F2DA-1756-49DB-89E0-1C0EDE475BCC}" type="pres">
      <dgm:prSet presAssocID="{DB509EBD-181E-4B41-BF48-943E7D4DD623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8240E9-7D94-4877-AC5F-581C44D1CBC9}" type="presOf" srcId="{F9E5C164-9F5B-4514-BAF9-C115DDB22EC5}" destId="{1DA2123E-EBBD-400D-83BC-99C11D3CB499}" srcOrd="0" destOrd="0" presId="urn:microsoft.com/office/officeart/2005/8/layout/hierarchy3"/>
    <dgm:cxn modelId="{CC1A991E-9AFD-46C6-ACAC-D8D56788EFCD}" type="presOf" srcId="{1FF8FCB0-BC0E-410D-BCF7-D5D992E1805E}" destId="{55818E32-00CD-4AE3-9034-E79D5CCA9113}" srcOrd="0" destOrd="0" presId="urn:microsoft.com/office/officeart/2005/8/layout/hierarchy3"/>
    <dgm:cxn modelId="{706DB260-569F-4D8C-B864-AEE288961489}" type="presOf" srcId="{DB509EBD-181E-4B41-BF48-943E7D4DD623}" destId="{B8F7F2DA-1756-49DB-89E0-1C0EDE475BCC}" srcOrd="0" destOrd="0" presId="urn:microsoft.com/office/officeart/2005/8/layout/hierarchy3"/>
    <dgm:cxn modelId="{D73F3F93-F6C1-4203-AADD-C5CB2A281E5C}" srcId="{BCFF6145-3BAB-4F6C-AEC1-C7431621A8F1}" destId="{6DB88ACE-2B75-4F13-9D9D-D7C56199A242}" srcOrd="2" destOrd="0" parTransId="{2F3619F6-FDB3-49E8-ADB5-C6D3F22C797C}" sibTransId="{CC33C113-17AB-40CF-AA89-4867414F89E1}"/>
    <dgm:cxn modelId="{068CD1B5-1D70-4332-B9D7-8EB108E2EA46}" type="presOf" srcId="{B7371493-36C4-40E3-90C5-300E68F2DDDD}" destId="{0B261528-7ADA-4F06-9205-D98E9BDD802C}" srcOrd="0" destOrd="0" presId="urn:microsoft.com/office/officeart/2005/8/layout/hierarchy3"/>
    <dgm:cxn modelId="{AC02C999-9409-43ED-97EA-0F2CF2225349}" type="presOf" srcId="{979308F6-DF93-4DF4-A253-28D201515F71}" destId="{78AB6DD6-FBDA-41A0-893D-6BA203E0AA22}" srcOrd="0" destOrd="0" presId="urn:microsoft.com/office/officeart/2005/8/layout/hierarchy3"/>
    <dgm:cxn modelId="{83F7A210-9085-40EB-BFF0-E4345746CAA1}" type="presOf" srcId="{1D880160-A717-4FE0-9E17-49C8873C7D33}" destId="{B51E364E-622D-425B-82C3-7F3CC321ABCD}" srcOrd="0" destOrd="0" presId="urn:microsoft.com/office/officeart/2005/8/layout/hierarchy3"/>
    <dgm:cxn modelId="{1D746E35-4E8C-46D6-8F50-355326327AA4}" type="presOf" srcId="{893C1BC8-2A64-41B3-B8ED-0F44DF1561BB}" destId="{260DD180-8AA8-4D1F-8C73-8C19903A347D}" srcOrd="0" destOrd="0" presId="urn:microsoft.com/office/officeart/2005/8/layout/hierarchy3"/>
    <dgm:cxn modelId="{2757BDEC-25C2-448C-A02C-C0D20E9313F8}" type="presOf" srcId="{2F3619F6-FDB3-49E8-ADB5-C6D3F22C797C}" destId="{A62214CC-E0B9-4046-B6D5-E86649ABD611}" srcOrd="0" destOrd="0" presId="urn:microsoft.com/office/officeart/2005/8/layout/hierarchy3"/>
    <dgm:cxn modelId="{37154BBA-2E5C-4605-9378-28CC844058E8}" srcId="{BCFF6145-3BAB-4F6C-AEC1-C7431621A8F1}" destId="{DB509EBD-181E-4B41-BF48-943E7D4DD623}" srcOrd="4" destOrd="0" parTransId="{65B91F69-CAED-4EB3-AF0B-A34F3090CCFA}" sibTransId="{39408C5C-863E-4BC5-B803-DE064DB9B631}"/>
    <dgm:cxn modelId="{964C709C-3912-423D-BAF2-C509D4C35AD8}" type="presOf" srcId="{65B91F69-CAED-4EB3-AF0B-A34F3090CCFA}" destId="{EBC2B459-7A6F-4E47-93FD-9A8256340BCC}" srcOrd="0" destOrd="0" presId="urn:microsoft.com/office/officeart/2005/8/layout/hierarchy3"/>
    <dgm:cxn modelId="{9D2F8AD1-7B8E-42C9-89EB-E38D33C2EA03}" srcId="{BCFF6145-3BAB-4F6C-AEC1-C7431621A8F1}" destId="{893C1BC8-2A64-41B3-B8ED-0F44DF1561BB}" srcOrd="3" destOrd="0" parTransId="{979308F6-DF93-4DF4-A253-28D201515F71}" sibTransId="{518ECD7C-240F-44D5-BAB7-346E1182B21E}"/>
    <dgm:cxn modelId="{B1309C65-DA32-423E-987F-84F532743CFE}" type="presOf" srcId="{BCFF6145-3BAB-4F6C-AEC1-C7431621A8F1}" destId="{29BBC994-7091-473A-8CE1-9D2A14322C21}" srcOrd="0" destOrd="0" presId="urn:microsoft.com/office/officeart/2005/8/layout/hierarchy3"/>
    <dgm:cxn modelId="{5000F95A-8752-4CE6-8654-6CA0B4767A72}" type="presOf" srcId="{6DB88ACE-2B75-4F13-9D9D-D7C56199A242}" destId="{6649AF82-1F1C-44C7-8A30-20C1A2C83750}" srcOrd="0" destOrd="0" presId="urn:microsoft.com/office/officeart/2005/8/layout/hierarchy3"/>
    <dgm:cxn modelId="{964114EB-FB95-46D9-B3CC-7945A220A61F}" srcId="{BCFF6145-3BAB-4F6C-AEC1-C7431621A8F1}" destId="{1FF8FCB0-BC0E-410D-BCF7-D5D992E1805E}" srcOrd="1" destOrd="0" parTransId="{F9E5C164-9F5B-4514-BAF9-C115DDB22EC5}" sibTransId="{94C3385F-BA9D-4599-8C04-1F0EFD4E869B}"/>
    <dgm:cxn modelId="{7CF96D9E-0CC3-4937-9784-0DA5E654A5EE}" type="presOf" srcId="{BCFF6145-3BAB-4F6C-AEC1-C7431621A8F1}" destId="{317BC936-B94B-4324-83F7-5A2A57963110}" srcOrd="1" destOrd="0" presId="urn:microsoft.com/office/officeart/2005/8/layout/hierarchy3"/>
    <dgm:cxn modelId="{83101EDA-BDBA-4C11-9703-F0988BEE966E}" srcId="{1D880160-A717-4FE0-9E17-49C8873C7D33}" destId="{BCFF6145-3BAB-4F6C-AEC1-C7431621A8F1}" srcOrd="0" destOrd="0" parTransId="{6D2C8E2B-E007-4934-96E5-C7939BC71450}" sibTransId="{9F0398D5-17F0-4607-9182-BF9FC478F666}"/>
    <dgm:cxn modelId="{3B6543EC-FB23-4DE1-AE1B-9069B6D4C2A0}" type="presOf" srcId="{8987D5AD-2CE5-4AEA-B15B-FD385982642B}" destId="{9A138358-B730-496C-899F-A5372ED771BC}" srcOrd="0" destOrd="0" presId="urn:microsoft.com/office/officeart/2005/8/layout/hierarchy3"/>
    <dgm:cxn modelId="{BEBF7248-5549-4AE6-AF0E-A57BC1834353}" srcId="{BCFF6145-3BAB-4F6C-AEC1-C7431621A8F1}" destId="{8987D5AD-2CE5-4AEA-B15B-FD385982642B}" srcOrd="0" destOrd="0" parTransId="{B7371493-36C4-40E3-90C5-300E68F2DDDD}" sibTransId="{734E10FD-18B3-4D4A-9BAC-115672048366}"/>
    <dgm:cxn modelId="{F2E76F66-D943-4B0F-9E29-4377F5660CB2}" type="presParOf" srcId="{B51E364E-622D-425B-82C3-7F3CC321ABCD}" destId="{5C2B2841-FEA1-4555-9CD1-76CFC65638A1}" srcOrd="0" destOrd="0" presId="urn:microsoft.com/office/officeart/2005/8/layout/hierarchy3"/>
    <dgm:cxn modelId="{1C43A1FB-E6AA-4C6A-B850-120F69235500}" type="presParOf" srcId="{5C2B2841-FEA1-4555-9CD1-76CFC65638A1}" destId="{73F525A7-1881-41FE-BEC8-DA0121B42FDD}" srcOrd="0" destOrd="0" presId="urn:microsoft.com/office/officeart/2005/8/layout/hierarchy3"/>
    <dgm:cxn modelId="{75F7A32E-3A09-4364-B8F6-B4DF52D7FE2E}" type="presParOf" srcId="{73F525A7-1881-41FE-BEC8-DA0121B42FDD}" destId="{29BBC994-7091-473A-8CE1-9D2A14322C21}" srcOrd="0" destOrd="0" presId="urn:microsoft.com/office/officeart/2005/8/layout/hierarchy3"/>
    <dgm:cxn modelId="{4762ED9D-4B2F-42A6-A83B-B2C4196E1A1D}" type="presParOf" srcId="{73F525A7-1881-41FE-BEC8-DA0121B42FDD}" destId="{317BC936-B94B-4324-83F7-5A2A57963110}" srcOrd="1" destOrd="0" presId="urn:microsoft.com/office/officeart/2005/8/layout/hierarchy3"/>
    <dgm:cxn modelId="{85496FD3-EC1F-4F01-A143-192029E07DDC}" type="presParOf" srcId="{5C2B2841-FEA1-4555-9CD1-76CFC65638A1}" destId="{A84243DB-0792-4180-A121-8A857F8FEA8D}" srcOrd="1" destOrd="0" presId="urn:microsoft.com/office/officeart/2005/8/layout/hierarchy3"/>
    <dgm:cxn modelId="{B40F0B85-AC1B-48DE-AA31-4332628BE522}" type="presParOf" srcId="{A84243DB-0792-4180-A121-8A857F8FEA8D}" destId="{0B261528-7ADA-4F06-9205-D98E9BDD802C}" srcOrd="0" destOrd="0" presId="urn:microsoft.com/office/officeart/2005/8/layout/hierarchy3"/>
    <dgm:cxn modelId="{3B9537A6-B2B9-461A-8476-4266404B6637}" type="presParOf" srcId="{A84243DB-0792-4180-A121-8A857F8FEA8D}" destId="{9A138358-B730-496C-899F-A5372ED771BC}" srcOrd="1" destOrd="0" presId="urn:microsoft.com/office/officeart/2005/8/layout/hierarchy3"/>
    <dgm:cxn modelId="{13AB5F8B-AF3D-48E3-9BD5-144D5781F44B}" type="presParOf" srcId="{A84243DB-0792-4180-A121-8A857F8FEA8D}" destId="{1DA2123E-EBBD-400D-83BC-99C11D3CB499}" srcOrd="2" destOrd="0" presId="urn:microsoft.com/office/officeart/2005/8/layout/hierarchy3"/>
    <dgm:cxn modelId="{045BBB26-50FD-49B9-A0B8-78925F843883}" type="presParOf" srcId="{A84243DB-0792-4180-A121-8A857F8FEA8D}" destId="{55818E32-00CD-4AE3-9034-E79D5CCA9113}" srcOrd="3" destOrd="0" presId="urn:microsoft.com/office/officeart/2005/8/layout/hierarchy3"/>
    <dgm:cxn modelId="{2E21748E-CBA2-4987-B66E-BF6B7ACB18FD}" type="presParOf" srcId="{A84243DB-0792-4180-A121-8A857F8FEA8D}" destId="{A62214CC-E0B9-4046-B6D5-E86649ABD611}" srcOrd="4" destOrd="0" presId="urn:microsoft.com/office/officeart/2005/8/layout/hierarchy3"/>
    <dgm:cxn modelId="{083468A4-E98F-4CC4-8462-AACBD106275B}" type="presParOf" srcId="{A84243DB-0792-4180-A121-8A857F8FEA8D}" destId="{6649AF82-1F1C-44C7-8A30-20C1A2C83750}" srcOrd="5" destOrd="0" presId="urn:microsoft.com/office/officeart/2005/8/layout/hierarchy3"/>
    <dgm:cxn modelId="{6C3E2039-473C-424F-A52D-DEC05C1F108C}" type="presParOf" srcId="{A84243DB-0792-4180-A121-8A857F8FEA8D}" destId="{78AB6DD6-FBDA-41A0-893D-6BA203E0AA22}" srcOrd="6" destOrd="0" presId="urn:microsoft.com/office/officeart/2005/8/layout/hierarchy3"/>
    <dgm:cxn modelId="{55ADC2EE-D976-4C8B-8C11-D30E7E30DD7E}" type="presParOf" srcId="{A84243DB-0792-4180-A121-8A857F8FEA8D}" destId="{260DD180-8AA8-4D1F-8C73-8C19903A347D}" srcOrd="7" destOrd="0" presId="urn:microsoft.com/office/officeart/2005/8/layout/hierarchy3"/>
    <dgm:cxn modelId="{6588CCE3-AC03-49BF-BBDB-36C327882B51}" type="presParOf" srcId="{A84243DB-0792-4180-A121-8A857F8FEA8D}" destId="{EBC2B459-7A6F-4E47-93FD-9A8256340BCC}" srcOrd="8" destOrd="0" presId="urn:microsoft.com/office/officeart/2005/8/layout/hierarchy3"/>
    <dgm:cxn modelId="{850B1A95-2D59-4CF8-817D-327F7269537A}" type="presParOf" srcId="{A84243DB-0792-4180-A121-8A857F8FEA8D}" destId="{B8F7F2DA-1756-49DB-89E0-1C0EDE475BC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880160-A717-4FE0-9E17-49C8873C7D3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CFF6145-3BAB-4F6C-AEC1-C7431621A8F1}">
      <dgm:prSet phldrT="[Text]"/>
      <dgm:spPr/>
      <dgm:t>
        <a:bodyPr/>
        <a:lstStyle/>
        <a:p>
          <a:r>
            <a:rPr lang="cs-CZ" dirty="0" smtClean="0"/>
            <a:t>KATEGORIE</a:t>
          </a:r>
          <a:endParaRPr lang="en-GB" dirty="0"/>
        </a:p>
      </dgm:t>
    </dgm:pt>
    <dgm:pt modelId="{6D2C8E2B-E007-4934-96E5-C7939BC71450}" type="parTrans" cxnId="{83101EDA-BDBA-4C11-9703-F0988BEE966E}">
      <dgm:prSet/>
      <dgm:spPr/>
      <dgm:t>
        <a:bodyPr/>
        <a:lstStyle/>
        <a:p>
          <a:endParaRPr lang="en-GB"/>
        </a:p>
      </dgm:t>
    </dgm:pt>
    <dgm:pt modelId="{9F0398D5-17F0-4607-9182-BF9FC478F666}" type="sibTrans" cxnId="{83101EDA-BDBA-4C11-9703-F0988BEE966E}">
      <dgm:prSet/>
      <dgm:spPr/>
      <dgm:t>
        <a:bodyPr/>
        <a:lstStyle/>
        <a:p>
          <a:endParaRPr lang="en-GB"/>
        </a:p>
      </dgm:t>
    </dgm:pt>
    <dgm:pt modelId="{8987D5AD-2CE5-4AEA-B15B-FD385982642B}">
      <dgm:prSet phldrT="[Text]"/>
      <dgm:spPr/>
      <dgm:t>
        <a:bodyPr/>
        <a:lstStyle/>
        <a:p>
          <a:r>
            <a:rPr lang="cs-CZ" dirty="0" smtClean="0"/>
            <a:t>do země</a:t>
          </a:r>
          <a:endParaRPr lang="en-GB" dirty="0"/>
        </a:p>
      </dgm:t>
    </dgm:pt>
    <dgm:pt modelId="{B7371493-36C4-40E3-90C5-300E68F2DDDD}" type="parTrans" cxnId="{BEBF7248-5549-4AE6-AF0E-A57BC1834353}">
      <dgm:prSet/>
      <dgm:spPr/>
      <dgm:t>
        <a:bodyPr/>
        <a:lstStyle/>
        <a:p>
          <a:endParaRPr lang="en-GB"/>
        </a:p>
      </dgm:t>
    </dgm:pt>
    <dgm:pt modelId="{734E10FD-18B3-4D4A-9BAC-115672048366}" type="sibTrans" cxnId="{BEBF7248-5549-4AE6-AF0E-A57BC1834353}">
      <dgm:prSet/>
      <dgm:spPr/>
      <dgm:t>
        <a:bodyPr/>
        <a:lstStyle/>
        <a:p>
          <a:endParaRPr lang="en-GB"/>
        </a:p>
      </dgm:t>
    </dgm:pt>
    <dgm:pt modelId="{1FF8FCB0-BC0E-410D-BCF7-D5D992E1805E}">
      <dgm:prSet phldrT="[Text]"/>
      <dgm:spPr/>
      <dgm:t>
        <a:bodyPr/>
        <a:lstStyle/>
        <a:p>
          <a:r>
            <a:rPr lang="cs-CZ" dirty="0" smtClean="0"/>
            <a:t>sukulent</a:t>
          </a:r>
          <a:endParaRPr lang="en-GB" dirty="0"/>
        </a:p>
      </dgm:t>
    </dgm:pt>
    <dgm:pt modelId="{F9E5C164-9F5B-4514-BAF9-C115DDB22EC5}" type="parTrans" cxnId="{964114EB-FB95-46D9-B3CC-7945A220A61F}">
      <dgm:prSet/>
      <dgm:spPr/>
      <dgm:t>
        <a:bodyPr/>
        <a:lstStyle/>
        <a:p>
          <a:endParaRPr lang="en-GB"/>
        </a:p>
      </dgm:t>
    </dgm:pt>
    <dgm:pt modelId="{94C3385F-BA9D-4599-8C04-1F0EFD4E869B}" type="sibTrans" cxnId="{964114EB-FB95-46D9-B3CC-7945A220A61F}">
      <dgm:prSet/>
      <dgm:spPr/>
      <dgm:t>
        <a:bodyPr/>
        <a:lstStyle/>
        <a:p>
          <a:endParaRPr lang="en-GB"/>
        </a:p>
      </dgm:t>
    </dgm:pt>
    <dgm:pt modelId="{6DB88ACE-2B75-4F13-9D9D-D7C56199A242}">
      <dgm:prSet/>
      <dgm:spPr/>
      <dgm:t>
        <a:bodyPr/>
        <a:lstStyle/>
        <a:p>
          <a:r>
            <a:rPr lang="cs-CZ" dirty="0" smtClean="0"/>
            <a:t>ležet bez hnutí</a:t>
          </a:r>
          <a:endParaRPr lang="en-GB" dirty="0"/>
        </a:p>
      </dgm:t>
    </dgm:pt>
    <dgm:pt modelId="{2F3619F6-FDB3-49E8-ADB5-C6D3F22C797C}" type="parTrans" cxnId="{D73F3F93-F6C1-4203-AADD-C5CB2A281E5C}">
      <dgm:prSet/>
      <dgm:spPr/>
      <dgm:t>
        <a:bodyPr/>
        <a:lstStyle/>
        <a:p>
          <a:endParaRPr lang="en-GB"/>
        </a:p>
      </dgm:t>
    </dgm:pt>
    <dgm:pt modelId="{CC33C113-17AB-40CF-AA89-4867414F89E1}" type="sibTrans" cxnId="{D73F3F93-F6C1-4203-AADD-C5CB2A281E5C}">
      <dgm:prSet/>
      <dgm:spPr/>
      <dgm:t>
        <a:bodyPr/>
        <a:lstStyle/>
        <a:p>
          <a:endParaRPr lang="en-GB"/>
        </a:p>
      </dgm:t>
    </dgm:pt>
    <dgm:pt modelId="{893C1BC8-2A64-41B3-B8ED-0F44DF1561BB}">
      <dgm:prSet/>
      <dgm:spPr/>
      <dgm:t>
        <a:bodyPr/>
        <a:lstStyle/>
        <a:p>
          <a:r>
            <a:rPr lang="cs-CZ" dirty="0" smtClean="0"/>
            <a:t>je hledaná</a:t>
          </a:r>
          <a:endParaRPr lang="en-GB" dirty="0"/>
        </a:p>
      </dgm:t>
    </dgm:pt>
    <dgm:pt modelId="{979308F6-DF93-4DF4-A253-28D201515F71}" type="parTrans" cxnId="{9D2F8AD1-7B8E-42C9-89EB-E38D33C2EA03}">
      <dgm:prSet/>
      <dgm:spPr/>
      <dgm:t>
        <a:bodyPr/>
        <a:lstStyle/>
        <a:p>
          <a:endParaRPr lang="en-GB"/>
        </a:p>
      </dgm:t>
    </dgm:pt>
    <dgm:pt modelId="{518ECD7C-240F-44D5-BAB7-346E1182B21E}" type="sibTrans" cxnId="{9D2F8AD1-7B8E-42C9-89EB-E38D33C2EA03}">
      <dgm:prSet/>
      <dgm:spPr/>
      <dgm:t>
        <a:bodyPr/>
        <a:lstStyle/>
        <a:p>
          <a:endParaRPr lang="en-GB"/>
        </a:p>
      </dgm:t>
    </dgm:pt>
    <dgm:pt modelId="{A7C22692-8FBE-477A-96B9-127E434AAFCA}">
      <dgm:prSet/>
      <dgm:spPr/>
      <dgm:t>
        <a:bodyPr/>
        <a:lstStyle/>
        <a:p>
          <a:r>
            <a:rPr lang="cs-CZ" dirty="0" smtClean="0"/>
            <a:t>včera</a:t>
          </a:r>
          <a:endParaRPr lang="en-GB" dirty="0"/>
        </a:p>
      </dgm:t>
    </dgm:pt>
    <dgm:pt modelId="{B90B81FA-4EF3-4F61-B4A8-0B528F4B8B02}" type="parTrans" cxnId="{2C4BF6C7-5A27-48AD-A74A-69D3ECDFEB7A}">
      <dgm:prSet/>
      <dgm:spPr/>
      <dgm:t>
        <a:bodyPr/>
        <a:lstStyle/>
        <a:p>
          <a:endParaRPr lang="cs-CZ"/>
        </a:p>
      </dgm:t>
    </dgm:pt>
    <dgm:pt modelId="{F8B4F720-2751-4EF2-AF3C-16956AD3966D}" type="sibTrans" cxnId="{2C4BF6C7-5A27-48AD-A74A-69D3ECDFEB7A}">
      <dgm:prSet/>
      <dgm:spPr/>
      <dgm:t>
        <a:bodyPr/>
        <a:lstStyle/>
        <a:p>
          <a:endParaRPr lang="cs-CZ"/>
        </a:p>
      </dgm:t>
    </dgm:pt>
    <dgm:pt modelId="{B51E364E-622D-425B-82C3-7F3CC321ABCD}" type="pres">
      <dgm:prSet presAssocID="{1D880160-A717-4FE0-9E17-49C8873C7D3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C2B2841-FEA1-4555-9CD1-76CFC65638A1}" type="pres">
      <dgm:prSet presAssocID="{BCFF6145-3BAB-4F6C-AEC1-C7431621A8F1}" presName="root" presStyleCnt="0"/>
      <dgm:spPr/>
    </dgm:pt>
    <dgm:pt modelId="{73F525A7-1881-41FE-BEC8-DA0121B42FDD}" type="pres">
      <dgm:prSet presAssocID="{BCFF6145-3BAB-4F6C-AEC1-C7431621A8F1}" presName="rootComposite" presStyleCnt="0"/>
      <dgm:spPr/>
    </dgm:pt>
    <dgm:pt modelId="{29BBC994-7091-473A-8CE1-9D2A14322C21}" type="pres">
      <dgm:prSet presAssocID="{BCFF6145-3BAB-4F6C-AEC1-C7431621A8F1}" presName="rootText" presStyleLbl="node1" presStyleIdx="0" presStyleCnt="1"/>
      <dgm:spPr/>
      <dgm:t>
        <a:bodyPr/>
        <a:lstStyle/>
        <a:p>
          <a:endParaRPr lang="cs-CZ"/>
        </a:p>
      </dgm:t>
    </dgm:pt>
    <dgm:pt modelId="{317BC936-B94B-4324-83F7-5A2A57963110}" type="pres">
      <dgm:prSet presAssocID="{BCFF6145-3BAB-4F6C-AEC1-C7431621A8F1}" presName="rootConnector" presStyleLbl="node1" presStyleIdx="0" presStyleCnt="1"/>
      <dgm:spPr/>
      <dgm:t>
        <a:bodyPr/>
        <a:lstStyle/>
        <a:p>
          <a:endParaRPr lang="cs-CZ"/>
        </a:p>
      </dgm:t>
    </dgm:pt>
    <dgm:pt modelId="{A84243DB-0792-4180-A121-8A857F8FEA8D}" type="pres">
      <dgm:prSet presAssocID="{BCFF6145-3BAB-4F6C-AEC1-C7431621A8F1}" presName="childShape" presStyleCnt="0"/>
      <dgm:spPr/>
    </dgm:pt>
    <dgm:pt modelId="{2906B8D2-1183-47A5-9B56-053CF980DD11}" type="pres">
      <dgm:prSet presAssocID="{B90B81FA-4EF3-4F61-B4A8-0B528F4B8B02}" presName="Name13" presStyleLbl="parChTrans1D2" presStyleIdx="0" presStyleCnt="5"/>
      <dgm:spPr/>
      <dgm:t>
        <a:bodyPr/>
        <a:lstStyle/>
        <a:p>
          <a:endParaRPr lang="cs-CZ"/>
        </a:p>
      </dgm:t>
    </dgm:pt>
    <dgm:pt modelId="{5A9B6A9C-72C1-4EEC-BE56-9EF471F535CB}" type="pres">
      <dgm:prSet presAssocID="{A7C22692-8FBE-477A-96B9-127E434AAFCA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261528-7ADA-4F06-9205-D98E9BDD802C}" type="pres">
      <dgm:prSet presAssocID="{B7371493-36C4-40E3-90C5-300E68F2DDDD}" presName="Name13" presStyleLbl="parChTrans1D2" presStyleIdx="1" presStyleCnt="5"/>
      <dgm:spPr/>
      <dgm:t>
        <a:bodyPr/>
        <a:lstStyle/>
        <a:p>
          <a:endParaRPr lang="cs-CZ"/>
        </a:p>
      </dgm:t>
    </dgm:pt>
    <dgm:pt modelId="{9A138358-B730-496C-899F-A5372ED771BC}" type="pres">
      <dgm:prSet presAssocID="{8987D5AD-2CE5-4AEA-B15B-FD385982642B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A2123E-EBBD-400D-83BC-99C11D3CB499}" type="pres">
      <dgm:prSet presAssocID="{F9E5C164-9F5B-4514-BAF9-C115DDB22EC5}" presName="Name13" presStyleLbl="parChTrans1D2" presStyleIdx="2" presStyleCnt="5"/>
      <dgm:spPr/>
      <dgm:t>
        <a:bodyPr/>
        <a:lstStyle/>
        <a:p>
          <a:endParaRPr lang="cs-CZ"/>
        </a:p>
      </dgm:t>
    </dgm:pt>
    <dgm:pt modelId="{55818E32-00CD-4AE3-9034-E79D5CCA9113}" type="pres">
      <dgm:prSet presAssocID="{1FF8FCB0-BC0E-410D-BCF7-D5D992E1805E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2214CC-E0B9-4046-B6D5-E86649ABD611}" type="pres">
      <dgm:prSet presAssocID="{2F3619F6-FDB3-49E8-ADB5-C6D3F22C797C}" presName="Name13" presStyleLbl="parChTrans1D2" presStyleIdx="3" presStyleCnt="5"/>
      <dgm:spPr/>
      <dgm:t>
        <a:bodyPr/>
        <a:lstStyle/>
        <a:p>
          <a:endParaRPr lang="cs-CZ"/>
        </a:p>
      </dgm:t>
    </dgm:pt>
    <dgm:pt modelId="{6649AF82-1F1C-44C7-8A30-20C1A2C83750}" type="pres">
      <dgm:prSet presAssocID="{6DB88ACE-2B75-4F13-9D9D-D7C56199A242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AB6DD6-FBDA-41A0-893D-6BA203E0AA22}" type="pres">
      <dgm:prSet presAssocID="{979308F6-DF93-4DF4-A253-28D201515F71}" presName="Name13" presStyleLbl="parChTrans1D2" presStyleIdx="4" presStyleCnt="5"/>
      <dgm:spPr/>
      <dgm:t>
        <a:bodyPr/>
        <a:lstStyle/>
        <a:p>
          <a:endParaRPr lang="cs-CZ"/>
        </a:p>
      </dgm:t>
    </dgm:pt>
    <dgm:pt modelId="{260DD180-8AA8-4D1F-8C73-8C19903A347D}" type="pres">
      <dgm:prSet presAssocID="{893C1BC8-2A64-41B3-B8ED-0F44DF1561BB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3F3F93-F6C1-4203-AADD-C5CB2A281E5C}" srcId="{BCFF6145-3BAB-4F6C-AEC1-C7431621A8F1}" destId="{6DB88ACE-2B75-4F13-9D9D-D7C56199A242}" srcOrd="3" destOrd="0" parTransId="{2F3619F6-FDB3-49E8-ADB5-C6D3F22C797C}" sibTransId="{CC33C113-17AB-40CF-AA89-4867414F89E1}"/>
    <dgm:cxn modelId="{964114EB-FB95-46D9-B3CC-7945A220A61F}" srcId="{BCFF6145-3BAB-4F6C-AEC1-C7431621A8F1}" destId="{1FF8FCB0-BC0E-410D-BCF7-D5D992E1805E}" srcOrd="2" destOrd="0" parTransId="{F9E5C164-9F5B-4514-BAF9-C115DDB22EC5}" sibTransId="{94C3385F-BA9D-4599-8C04-1F0EFD4E869B}"/>
    <dgm:cxn modelId="{73BEBB4A-C84E-4BB7-9FDD-AE13D630CFE4}" type="presOf" srcId="{A7C22692-8FBE-477A-96B9-127E434AAFCA}" destId="{5A9B6A9C-72C1-4EEC-BE56-9EF471F535CB}" srcOrd="0" destOrd="0" presId="urn:microsoft.com/office/officeart/2005/8/layout/hierarchy3"/>
    <dgm:cxn modelId="{6F1B16F0-6BE2-4029-927A-CF89A73EDC8F}" type="presOf" srcId="{893C1BC8-2A64-41B3-B8ED-0F44DF1561BB}" destId="{260DD180-8AA8-4D1F-8C73-8C19903A347D}" srcOrd="0" destOrd="0" presId="urn:microsoft.com/office/officeart/2005/8/layout/hierarchy3"/>
    <dgm:cxn modelId="{2C4BF6C7-5A27-48AD-A74A-69D3ECDFEB7A}" srcId="{BCFF6145-3BAB-4F6C-AEC1-C7431621A8F1}" destId="{A7C22692-8FBE-477A-96B9-127E434AAFCA}" srcOrd="0" destOrd="0" parTransId="{B90B81FA-4EF3-4F61-B4A8-0B528F4B8B02}" sibTransId="{F8B4F720-2751-4EF2-AF3C-16956AD3966D}"/>
    <dgm:cxn modelId="{BEBF7248-5549-4AE6-AF0E-A57BC1834353}" srcId="{BCFF6145-3BAB-4F6C-AEC1-C7431621A8F1}" destId="{8987D5AD-2CE5-4AEA-B15B-FD385982642B}" srcOrd="1" destOrd="0" parTransId="{B7371493-36C4-40E3-90C5-300E68F2DDDD}" sibTransId="{734E10FD-18B3-4D4A-9BAC-115672048366}"/>
    <dgm:cxn modelId="{3EE74B35-0F92-42B7-96FB-59DCBFB38403}" type="presOf" srcId="{6DB88ACE-2B75-4F13-9D9D-D7C56199A242}" destId="{6649AF82-1F1C-44C7-8A30-20C1A2C83750}" srcOrd="0" destOrd="0" presId="urn:microsoft.com/office/officeart/2005/8/layout/hierarchy3"/>
    <dgm:cxn modelId="{571583E6-384E-4D1B-ADF5-050E9ECDAA26}" type="presOf" srcId="{B7371493-36C4-40E3-90C5-300E68F2DDDD}" destId="{0B261528-7ADA-4F06-9205-D98E9BDD802C}" srcOrd="0" destOrd="0" presId="urn:microsoft.com/office/officeart/2005/8/layout/hierarchy3"/>
    <dgm:cxn modelId="{83101EDA-BDBA-4C11-9703-F0988BEE966E}" srcId="{1D880160-A717-4FE0-9E17-49C8873C7D33}" destId="{BCFF6145-3BAB-4F6C-AEC1-C7431621A8F1}" srcOrd="0" destOrd="0" parTransId="{6D2C8E2B-E007-4934-96E5-C7939BC71450}" sibTransId="{9F0398D5-17F0-4607-9182-BF9FC478F666}"/>
    <dgm:cxn modelId="{8676665B-5EA1-4C65-A7E3-0879FC971A17}" type="presOf" srcId="{BCFF6145-3BAB-4F6C-AEC1-C7431621A8F1}" destId="{317BC936-B94B-4324-83F7-5A2A57963110}" srcOrd="1" destOrd="0" presId="urn:microsoft.com/office/officeart/2005/8/layout/hierarchy3"/>
    <dgm:cxn modelId="{DCEE5686-BEBD-462E-8C2C-074C7C7B0AC8}" type="presOf" srcId="{BCFF6145-3BAB-4F6C-AEC1-C7431621A8F1}" destId="{29BBC994-7091-473A-8CE1-9D2A14322C21}" srcOrd="0" destOrd="0" presId="urn:microsoft.com/office/officeart/2005/8/layout/hierarchy3"/>
    <dgm:cxn modelId="{436A51A0-3C4F-49C9-876C-81FB0F5D96E9}" type="presOf" srcId="{1FF8FCB0-BC0E-410D-BCF7-D5D992E1805E}" destId="{55818E32-00CD-4AE3-9034-E79D5CCA9113}" srcOrd="0" destOrd="0" presId="urn:microsoft.com/office/officeart/2005/8/layout/hierarchy3"/>
    <dgm:cxn modelId="{06FF05B4-1455-4A5D-BDCA-8561610AF07F}" type="presOf" srcId="{8987D5AD-2CE5-4AEA-B15B-FD385982642B}" destId="{9A138358-B730-496C-899F-A5372ED771BC}" srcOrd="0" destOrd="0" presId="urn:microsoft.com/office/officeart/2005/8/layout/hierarchy3"/>
    <dgm:cxn modelId="{58B91EF0-5E10-499B-AB65-9493A5901C5C}" type="presOf" srcId="{F9E5C164-9F5B-4514-BAF9-C115DDB22EC5}" destId="{1DA2123E-EBBD-400D-83BC-99C11D3CB499}" srcOrd="0" destOrd="0" presId="urn:microsoft.com/office/officeart/2005/8/layout/hierarchy3"/>
    <dgm:cxn modelId="{323E0CFF-1B4E-4475-B317-1DBB1BE0200B}" type="presOf" srcId="{2F3619F6-FDB3-49E8-ADB5-C6D3F22C797C}" destId="{A62214CC-E0B9-4046-B6D5-E86649ABD611}" srcOrd="0" destOrd="0" presId="urn:microsoft.com/office/officeart/2005/8/layout/hierarchy3"/>
    <dgm:cxn modelId="{2FD8208B-9668-49F7-99D2-17887167A6E9}" type="presOf" srcId="{B90B81FA-4EF3-4F61-B4A8-0B528F4B8B02}" destId="{2906B8D2-1183-47A5-9B56-053CF980DD11}" srcOrd="0" destOrd="0" presId="urn:microsoft.com/office/officeart/2005/8/layout/hierarchy3"/>
    <dgm:cxn modelId="{9D2F8AD1-7B8E-42C9-89EB-E38D33C2EA03}" srcId="{BCFF6145-3BAB-4F6C-AEC1-C7431621A8F1}" destId="{893C1BC8-2A64-41B3-B8ED-0F44DF1561BB}" srcOrd="4" destOrd="0" parTransId="{979308F6-DF93-4DF4-A253-28D201515F71}" sibTransId="{518ECD7C-240F-44D5-BAB7-346E1182B21E}"/>
    <dgm:cxn modelId="{8558256B-BF10-45B4-B407-A99C1A9C9A2B}" type="presOf" srcId="{979308F6-DF93-4DF4-A253-28D201515F71}" destId="{78AB6DD6-FBDA-41A0-893D-6BA203E0AA22}" srcOrd="0" destOrd="0" presId="urn:microsoft.com/office/officeart/2005/8/layout/hierarchy3"/>
    <dgm:cxn modelId="{AFBDE60B-F7FE-4495-893C-7D363E08746C}" type="presOf" srcId="{1D880160-A717-4FE0-9E17-49C8873C7D33}" destId="{B51E364E-622D-425B-82C3-7F3CC321ABCD}" srcOrd="0" destOrd="0" presId="urn:microsoft.com/office/officeart/2005/8/layout/hierarchy3"/>
    <dgm:cxn modelId="{95DE3256-7CC1-4B27-BC2D-06501633A97C}" type="presParOf" srcId="{B51E364E-622D-425B-82C3-7F3CC321ABCD}" destId="{5C2B2841-FEA1-4555-9CD1-76CFC65638A1}" srcOrd="0" destOrd="0" presId="urn:microsoft.com/office/officeart/2005/8/layout/hierarchy3"/>
    <dgm:cxn modelId="{66D836AF-9F7C-43F7-AABD-107F2C24F3C3}" type="presParOf" srcId="{5C2B2841-FEA1-4555-9CD1-76CFC65638A1}" destId="{73F525A7-1881-41FE-BEC8-DA0121B42FDD}" srcOrd="0" destOrd="0" presId="urn:microsoft.com/office/officeart/2005/8/layout/hierarchy3"/>
    <dgm:cxn modelId="{5243D537-4980-4850-A426-16F02A0A40AB}" type="presParOf" srcId="{73F525A7-1881-41FE-BEC8-DA0121B42FDD}" destId="{29BBC994-7091-473A-8CE1-9D2A14322C21}" srcOrd="0" destOrd="0" presId="urn:microsoft.com/office/officeart/2005/8/layout/hierarchy3"/>
    <dgm:cxn modelId="{F1FD6CE2-3DB7-4D31-B3F7-5A27D35777CA}" type="presParOf" srcId="{73F525A7-1881-41FE-BEC8-DA0121B42FDD}" destId="{317BC936-B94B-4324-83F7-5A2A57963110}" srcOrd="1" destOrd="0" presId="urn:microsoft.com/office/officeart/2005/8/layout/hierarchy3"/>
    <dgm:cxn modelId="{3BDB48A3-0565-41E1-9927-384B9EEC7E69}" type="presParOf" srcId="{5C2B2841-FEA1-4555-9CD1-76CFC65638A1}" destId="{A84243DB-0792-4180-A121-8A857F8FEA8D}" srcOrd="1" destOrd="0" presId="urn:microsoft.com/office/officeart/2005/8/layout/hierarchy3"/>
    <dgm:cxn modelId="{4A8C5651-DC76-4C02-95E8-D883031020D9}" type="presParOf" srcId="{A84243DB-0792-4180-A121-8A857F8FEA8D}" destId="{2906B8D2-1183-47A5-9B56-053CF980DD11}" srcOrd="0" destOrd="0" presId="urn:microsoft.com/office/officeart/2005/8/layout/hierarchy3"/>
    <dgm:cxn modelId="{75D78680-82D1-4E92-8407-AC07D2239E91}" type="presParOf" srcId="{A84243DB-0792-4180-A121-8A857F8FEA8D}" destId="{5A9B6A9C-72C1-4EEC-BE56-9EF471F535CB}" srcOrd="1" destOrd="0" presId="urn:microsoft.com/office/officeart/2005/8/layout/hierarchy3"/>
    <dgm:cxn modelId="{A53DD1C9-7213-4789-BEB5-4AEA01E4C58B}" type="presParOf" srcId="{A84243DB-0792-4180-A121-8A857F8FEA8D}" destId="{0B261528-7ADA-4F06-9205-D98E9BDD802C}" srcOrd="2" destOrd="0" presId="urn:microsoft.com/office/officeart/2005/8/layout/hierarchy3"/>
    <dgm:cxn modelId="{42D0D1E0-844C-4F02-BBA5-18DCBE721EA9}" type="presParOf" srcId="{A84243DB-0792-4180-A121-8A857F8FEA8D}" destId="{9A138358-B730-496C-899F-A5372ED771BC}" srcOrd="3" destOrd="0" presId="urn:microsoft.com/office/officeart/2005/8/layout/hierarchy3"/>
    <dgm:cxn modelId="{2FBC44BC-0E7F-4329-B6C3-F772F8FE47A4}" type="presParOf" srcId="{A84243DB-0792-4180-A121-8A857F8FEA8D}" destId="{1DA2123E-EBBD-400D-83BC-99C11D3CB499}" srcOrd="4" destOrd="0" presId="urn:microsoft.com/office/officeart/2005/8/layout/hierarchy3"/>
    <dgm:cxn modelId="{DCD4F89E-6EDA-4AAC-8CB2-6C4825B4441F}" type="presParOf" srcId="{A84243DB-0792-4180-A121-8A857F8FEA8D}" destId="{55818E32-00CD-4AE3-9034-E79D5CCA9113}" srcOrd="5" destOrd="0" presId="urn:microsoft.com/office/officeart/2005/8/layout/hierarchy3"/>
    <dgm:cxn modelId="{4019F5C1-84B8-4615-B53C-8ED56CDB3932}" type="presParOf" srcId="{A84243DB-0792-4180-A121-8A857F8FEA8D}" destId="{A62214CC-E0B9-4046-B6D5-E86649ABD611}" srcOrd="6" destOrd="0" presId="urn:microsoft.com/office/officeart/2005/8/layout/hierarchy3"/>
    <dgm:cxn modelId="{8C6A2FDC-A589-49B3-ACCB-2ACCBFC908AF}" type="presParOf" srcId="{A84243DB-0792-4180-A121-8A857F8FEA8D}" destId="{6649AF82-1F1C-44C7-8A30-20C1A2C83750}" srcOrd="7" destOrd="0" presId="urn:microsoft.com/office/officeart/2005/8/layout/hierarchy3"/>
    <dgm:cxn modelId="{36F9E1BD-9A35-4852-AEC4-0E8FD72C6903}" type="presParOf" srcId="{A84243DB-0792-4180-A121-8A857F8FEA8D}" destId="{78AB6DD6-FBDA-41A0-893D-6BA203E0AA22}" srcOrd="8" destOrd="0" presId="urn:microsoft.com/office/officeart/2005/8/layout/hierarchy3"/>
    <dgm:cxn modelId="{38565543-F419-47A3-8DC6-203F3966E0E1}" type="presParOf" srcId="{A84243DB-0792-4180-A121-8A857F8FEA8D}" destId="{260DD180-8AA8-4D1F-8C73-8C19903A347D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311E48D-11AB-4962-8A39-392F5718087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DEFD7F-0696-4132-A9B7-BD4033E0F7E3}">
      <dgm:prSet phldrT="[Text]" custT="1"/>
      <dgm:spPr/>
      <dgm:t>
        <a:bodyPr/>
        <a:lstStyle/>
        <a:p>
          <a:r>
            <a:rPr lang="cs-CZ" sz="2800" dirty="0" smtClean="0"/>
            <a:t>pojem</a:t>
          </a:r>
          <a:endParaRPr lang="cs-CZ" sz="2800" dirty="0"/>
        </a:p>
      </dgm:t>
    </dgm:pt>
    <dgm:pt modelId="{EFC367F1-1656-4F82-800D-E83F01CDCFD9}" type="parTrans" cxnId="{4D874DCA-B303-4D7B-BE16-312247A4227D}">
      <dgm:prSet/>
      <dgm:spPr/>
      <dgm:t>
        <a:bodyPr/>
        <a:lstStyle/>
        <a:p>
          <a:endParaRPr lang="cs-CZ"/>
        </a:p>
      </dgm:t>
    </dgm:pt>
    <dgm:pt modelId="{CF255258-9683-4032-ABF9-6B11922EA168}" type="sibTrans" cxnId="{4D874DCA-B303-4D7B-BE16-312247A4227D}">
      <dgm:prSet/>
      <dgm:spPr/>
      <dgm:t>
        <a:bodyPr/>
        <a:lstStyle/>
        <a:p>
          <a:endParaRPr lang="cs-CZ"/>
        </a:p>
      </dgm:t>
    </dgm:pt>
    <dgm:pt modelId="{1E9AF607-EFFA-47B0-BAB1-12191F174E66}">
      <dgm:prSet phldrT="[Text]" custT="1"/>
      <dgm:spPr/>
      <dgm:t>
        <a:bodyPr/>
        <a:lstStyle/>
        <a:p>
          <a:r>
            <a:rPr lang="cs-CZ" sz="2800" dirty="0" smtClean="0"/>
            <a:t>soud</a:t>
          </a:r>
          <a:endParaRPr lang="cs-CZ" sz="2800" dirty="0"/>
        </a:p>
      </dgm:t>
    </dgm:pt>
    <dgm:pt modelId="{2DD1A219-C06A-4B38-B1A1-B037FB253BC4}" type="parTrans" cxnId="{8FDBC3AC-8ECE-46B5-B709-E8CC539EAB0D}">
      <dgm:prSet/>
      <dgm:spPr/>
      <dgm:t>
        <a:bodyPr/>
        <a:lstStyle/>
        <a:p>
          <a:endParaRPr lang="cs-CZ"/>
        </a:p>
      </dgm:t>
    </dgm:pt>
    <dgm:pt modelId="{7FDB063F-DB2E-4E5D-8964-6841391764E7}" type="sibTrans" cxnId="{8FDBC3AC-8ECE-46B5-B709-E8CC539EAB0D}">
      <dgm:prSet/>
      <dgm:spPr/>
      <dgm:t>
        <a:bodyPr/>
        <a:lstStyle/>
        <a:p>
          <a:endParaRPr lang="cs-CZ"/>
        </a:p>
      </dgm:t>
    </dgm:pt>
    <dgm:pt modelId="{333A1EDB-1691-47B0-86E7-A900F49E68C9}">
      <dgm:prSet phldrT="[Text]" custT="1"/>
      <dgm:spPr/>
      <dgm:t>
        <a:bodyPr/>
        <a:lstStyle/>
        <a:p>
          <a:r>
            <a:rPr lang="cs-CZ" sz="2800" dirty="0" smtClean="0"/>
            <a:t>úsudek</a:t>
          </a:r>
          <a:endParaRPr lang="cs-CZ" sz="2800" dirty="0"/>
        </a:p>
      </dgm:t>
    </dgm:pt>
    <dgm:pt modelId="{610A6FD7-4181-4BB0-A5C9-C2CDA3FC9B3B}" type="parTrans" cxnId="{6BE31621-07F0-4D93-8792-BB2BA859830A}">
      <dgm:prSet/>
      <dgm:spPr/>
      <dgm:t>
        <a:bodyPr/>
        <a:lstStyle/>
        <a:p>
          <a:endParaRPr lang="cs-CZ"/>
        </a:p>
      </dgm:t>
    </dgm:pt>
    <dgm:pt modelId="{EA75223C-76B7-49C1-A4EE-C9A96FC0C91D}" type="sibTrans" cxnId="{6BE31621-07F0-4D93-8792-BB2BA859830A}">
      <dgm:prSet/>
      <dgm:spPr/>
      <dgm:t>
        <a:bodyPr/>
        <a:lstStyle/>
        <a:p>
          <a:endParaRPr lang="cs-CZ"/>
        </a:p>
      </dgm:t>
    </dgm:pt>
    <dgm:pt modelId="{A334A8E8-313C-4287-B7AE-A007E64CB32E}">
      <dgm:prSet custT="1"/>
      <dgm:spPr/>
      <dgm:t>
        <a:bodyPr/>
        <a:lstStyle/>
        <a:p>
          <a:r>
            <a:rPr lang="cs-CZ" sz="2800" dirty="0" smtClean="0"/>
            <a:t>důkaz</a:t>
          </a:r>
          <a:endParaRPr lang="cs-CZ" sz="2800" dirty="0"/>
        </a:p>
      </dgm:t>
    </dgm:pt>
    <dgm:pt modelId="{F7E77F57-063B-477D-9CC0-8E6E7324E561}" type="parTrans" cxnId="{A5FE23A6-943B-4D4D-B171-88E950E40E53}">
      <dgm:prSet/>
      <dgm:spPr/>
      <dgm:t>
        <a:bodyPr/>
        <a:lstStyle/>
        <a:p>
          <a:endParaRPr lang="cs-CZ"/>
        </a:p>
      </dgm:t>
    </dgm:pt>
    <dgm:pt modelId="{EDA6FEC6-2E5C-4BF2-915A-CFF40AF10B13}" type="sibTrans" cxnId="{A5FE23A6-943B-4D4D-B171-88E950E40E53}">
      <dgm:prSet/>
      <dgm:spPr/>
      <dgm:t>
        <a:bodyPr/>
        <a:lstStyle/>
        <a:p>
          <a:endParaRPr lang="cs-CZ"/>
        </a:p>
      </dgm:t>
    </dgm:pt>
    <dgm:pt modelId="{CCAB9A52-F583-40D7-B33A-7D48B00EDD20}" type="pres">
      <dgm:prSet presAssocID="{D311E48D-11AB-4962-8A39-392F5718087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2CA491-1A1A-4D20-9529-858550FA40E2}" type="pres">
      <dgm:prSet presAssocID="{D311E48D-11AB-4962-8A39-392F57180877}" presName="arrow" presStyleLbl="bgShp" presStyleIdx="0" presStyleCnt="1" custLinFactNeighborX="-4337" custLinFactNeighborY="15980"/>
      <dgm:spPr/>
    </dgm:pt>
    <dgm:pt modelId="{B1256432-849C-4DE5-B1A3-80666E8D1FB5}" type="pres">
      <dgm:prSet presAssocID="{D311E48D-11AB-4962-8A39-392F57180877}" presName="arrowDiagram4" presStyleCnt="0"/>
      <dgm:spPr/>
    </dgm:pt>
    <dgm:pt modelId="{9CDB46ED-86D3-420F-9BB1-99695FE2147E}" type="pres">
      <dgm:prSet presAssocID="{8ADEFD7F-0696-4132-A9B7-BD4033E0F7E3}" presName="bullet4a" presStyleLbl="node1" presStyleIdx="0" presStyleCnt="4"/>
      <dgm:spPr/>
    </dgm:pt>
    <dgm:pt modelId="{9DF9C59E-D4AF-4E87-B7B4-CBA305467725}" type="pres">
      <dgm:prSet presAssocID="{8ADEFD7F-0696-4132-A9B7-BD4033E0F7E3}" presName="textBox4a" presStyleLbl="revTx" presStyleIdx="0" presStyleCnt="4" custScaleX="1297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A4E7D7-3D0F-42A8-886F-C43B8583D80F}" type="pres">
      <dgm:prSet presAssocID="{1E9AF607-EFFA-47B0-BAB1-12191F174E66}" presName="bullet4b" presStyleLbl="node1" presStyleIdx="1" presStyleCnt="4"/>
      <dgm:spPr/>
    </dgm:pt>
    <dgm:pt modelId="{D9CCFF80-41AB-42C8-B19D-74B5F45DEAE2}" type="pres">
      <dgm:prSet presAssocID="{1E9AF607-EFFA-47B0-BAB1-12191F174E66}" presName="textBox4b" presStyleLbl="revTx" presStyleIdx="1" presStyleCnt="4" custScaleX="1297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069E8E-F818-4CB7-B2EE-E9AE5AF56D0B}" type="pres">
      <dgm:prSet presAssocID="{333A1EDB-1691-47B0-86E7-A900F49E68C9}" presName="bullet4c" presStyleLbl="node1" presStyleIdx="2" presStyleCnt="4"/>
      <dgm:spPr/>
    </dgm:pt>
    <dgm:pt modelId="{651C24AA-1165-4111-87F5-77ECFE5C710C}" type="pres">
      <dgm:prSet presAssocID="{333A1EDB-1691-47B0-86E7-A900F49E68C9}" presName="textBox4c" presStyleLbl="revTx" presStyleIdx="2" presStyleCnt="4" custScaleX="1297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76ED78-FBF5-4D18-A7B0-82200779DB94}" type="pres">
      <dgm:prSet presAssocID="{A334A8E8-313C-4287-B7AE-A007E64CB32E}" presName="bullet4d" presStyleLbl="node1" presStyleIdx="3" presStyleCnt="4"/>
      <dgm:spPr/>
    </dgm:pt>
    <dgm:pt modelId="{F031E091-0526-4CB4-898A-B86116CFB52D}" type="pres">
      <dgm:prSet presAssocID="{A334A8E8-313C-4287-B7AE-A007E64CB32E}" presName="textBox4d" presStyleLbl="revTx" presStyleIdx="3" presStyleCnt="4" custScaleX="1297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ADDE27-F848-44A4-A4D8-F30FD2DFB361}" type="presOf" srcId="{333A1EDB-1691-47B0-86E7-A900F49E68C9}" destId="{651C24AA-1165-4111-87F5-77ECFE5C710C}" srcOrd="0" destOrd="0" presId="urn:microsoft.com/office/officeart/2005/8/layout/arrow2"/>
    <dgm:cxn modelId="{4D874DCA-B303-4D7B-BE16-312247A4227D}" srcId="{D311E48D-11AB-4962-8A39-392F57180877}" destId="{8ADEFD7F-0696-4132-A9B7-BD4033E0F7E3}" srcOrd="0" destOrd="0" parTransId="{EFC367F1-1656-4F82-800D-E83F01CDCFD9}" sibTransId="{CF255258-9683-4032-ABF9-6B11922EA168}"/>
    <dgm:cxn modelId="{4EC9D573-05DC-43DB-8C7F-3D0ACA06422A}" type="presOf" srcId="{D311E48D-11AB-4962-8A39-392F57180877}" destId="{CCAB9A52-F583-40D7-B33A-7D48B00EDD20}" srcOrd="0" destOrd="0" presId="urn:microsoft.com/office/officeart/2005/8/layout/arrow2"/>
    <dgm:cxn modelId="{A5FE23A6-943B-4D4D-B171-88E950E40E53}" srcId="{D311E48D-11AB-4962-8A39-392F57180877}" destId="{A334A8E8-313C-4287-B7AE-A007E64CB32E}" srcOrd="3" destOrd="0" parTransId="{F7E77F57-063B-477D-9CC0-8E6E7324E561}" sibTransId="{EDA6FEC6-2E5C-4BF2-915A-CFF40AF10B13}"/>
    <dgm:cxn modelId="{6A2C3E09-7766-4FAB-A21A-84713CCC8323}" type="presOf" srcId="{A334A8E8-313C-4287-B7AE-A007E64CB32E}" destId="{F031E091-0526-4CB4-898A-B86116CFB52D}" srcOrd="0" destOrd="0" presId="urn:microsoft.com/office/officeart/2005/8/layout/arrow2"/>
    <dgm:cxn modelId="{8FDBC3AC-8ECE-46B5-B709-E8CC539EAB0D}" srcId="{D311E48D-11AB-4962-8A39-392F57180877}" destId="{1E9AF607-EFFA-47B0-BAB1-12191F174E66}" srcOrd="1" destOrd="0" parTransId="{2DD1A219-C06A-4B38-B1A1-B037FB253BC4}" sibTransId="{7FDB063F-DB2E-4E5D-8964-6841391764E7}"/>
    <dgm:cxn modelId="{6BE31621-07F0-4D93-8792-BB2BA859830A}" srcId="{D311E48D-11AB-4962-8A39-392F57180877}" destId="{333A1EDB-1691-47B0-86E7-A900F49E68C9}" srcOrd="2" destOrd="0" parTransId="{610A6FD7-4181-4BB0-A5C9-C2CDA3FC9B3B}" sibTransId="{EA75223C-76B7-49C1-A4EE-C9A96FC0C91D}"/>
    <dgm:cxn modelId="{6C93C449-BCED-4606-ACF9-DF7B11BBCECF}" type="presOf" srcId="{1E9AF607-EFFA-47B0-BAB1-12191F174E66}" destId="{D9CCFF80-41AB-42C8-B19D-74B5F45DEAE2}" srcOrd="0" destOrd="0" presId="urn:microsoft.com/office/officeart/2005/8/layout/arrow2"/>
    <dgm:cxn modelId="{10CED8F9-6E85-4F5D-9EA9-0D3609F40444}" type="presOf" srcId="{8ADEFD7F-0696-4132-A9B7-BD4033E0F7E3}" destId="{9DF9C59E-D4AF-4E87-B7B4-CBA305467725}" srcOrd="0" destOrd="0" presId="urn:microsoft.com/office/officeart/2005/8/layout/arrow2"/>
    <dgm:cxn modelId="{856678DD-5EF0-4566-B889-EB67B89584D7}" type="presParOf" srcId="{CCAB9A52-F583-40D7-B33A-7D48B00EDD20}" destId="{172CA491-1A1A-4D20-9529-858550FA40E2}" srcOrd="0" destOrd="0" presId="urn:microsoft.com/office/officeart/2005/8/layout/arrow2"/>
    <dgm:cxn modelId="{ECF5788D-3A4A-4D14-A9A9-4FE9FC6B5D82}" type="presParOf" srcId="{CCAB9A52-F583-40D7-B33A-7D48B00EDD20}" destId="{B1256432-849C-4DE5-B1A3-80666E8D1FB5}" srcOrd="1" destOrd="0" presId="urn:microsoft.com/office/officeart/2005/8/layout/arrow2"/>
    <dgm:cxn modelId="{906B6F44-F74C-490B-A970-D8AE7D4A6D8D}" type="presParOf" srcId="{B1256432-849C-4DE5-B1A3-80666E8D1FB5}" destId="{9CDB46ED-86D3-420F-9BB1-99695FE2147E}" srcOrd="0" destOrd="0" presId="urn:microsoft.com/office/officeart/2005/8/layout/arrow2"/>
    <dgm:cxn modelId="{566D7727-A8BF-4F4A-9ADD-CBAF4FD26DB5}" type="presParOf" srcId="{B1256432-849C-4DE5-B1A3-80666E8D1FB5}" destId="{9DF9C59E-D4AF-4E87-B7B4-CBA305467725}" srcOrd="1" destOrd="0" presId="urn:microsoft.com/office/officeart/2005/8/layout/arrow2"/>
    <dgm:cxn modelId="{D58EA6AB-AD01-4B4D-908D-2CEE83A824DC}" type="presParOf" srcId="{B1256432-849C-4DE5-B1A3-80666E8D1FB5}" destId="{C3A4E7D7-3D0F-42A8-886F-C43B8583D80F}" srcOrd="2" destOrd="0" presId="urn:microsoft.com/office/officeart/2005/8/layout/arrow2"/>
    <dgm:cxn modelId="{0F32BA37-C338-4D33-9676-34AE9CFE9169}" type="presParOf" srcId="{B1256432-849C-4DE5-B1A3-80666E8D1FB5}" destId="{D9CCFF80-41AB-42C8-B19D-74B5F45DEAE2}" srcOrd="3" destOrd="0" presId="urn:microsoft.com/office/officeart/2005/8/layout/arrow2"/>
    <dgm:cxn modelId="{C68A97CF-391C-405F-9286-A0930BDC8184}" type="presParOf" srcId="{B1256432-849C-4DE5-B1A3-80666E8D1FB5}" destId="{14069E8E-F818-4CB7-B2EE-E9AE5AF56D0B}" srcOrd="4" destOrd="0" presId="urn:microsoft.com/office/officeart/2005/8/layout/arrow2"/>
    <dgm:cxn modelId="{1540F567-B320-446A-9709-682091B00043}" type="presParOf" srcId="{B1256432-849C-4DE5-B1A3-80666E8D1FB5}" destId="{651C24AA-1165-4111-87F5-77ECFE5C710C}" srcOrd="5" destOrd="0" presId="urn:microsoft.com/office/officeart/2005/8/layout/arrow2"/>
    <dgm:cxn modelId="{68C5ED72-1696-4F78-BA33-B5BE843F6432}" type="presParOf" srcId="{B1256432-849C-4DE5-B1A3-80666E8D1FB5}" destId="{DD76ED78-FBF5-4D18-A7B0-82200779DB94}" srcOrd="6" destOrd="0" presId="urn:microsoft.com/office/officeart/2005/8/layout/arrow2"/>
    <dgm:cxn modelId="{63F53E4C-6C93-4B9E-85FD-D0EB370357BD}" type="presParOf" srcId="{B1256432-849C-4DE5-B1A3-80666E8D1FB5}" destId="{F031E091-0526-4CB4-898A-B86116CFB52D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0ADEAB-9E76-404F-B225-5212F58D43A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1E8E537-77D9-45F0-BBD3-509FDF034EE2}">
      <dgm:prSet phldrT="[Text]" custT="1"/>
      <dgm:spPr/>
      <dgm:t>
        <a:bodyPr/>
        <a:lstStyle/>
        <a:p>
          <a:r>
            <a:rPr lang="cs-CZ" sz="2400" dirty="0" smtClean="0"/>
            <a:t>Kladné x záporné</a:t>
          </a:r>
          <a:endParaRPr lang="cs-CZ" sz="2400" dirty="0"/>
        </a:p>
      </dgm:t>
    </dgm:pt>
    <dgm:pt modelId="{3DEE8D2B-C7EF-43C5-B645-40547A3E95BE}" type="parTrans" cxnId="{84FB20E9-21EA-4131-BEF0-72B5D74F35B4}">
      <dgm:prSet/>
      <dgm:spPr/>
      <dgm:t>
        <a:bodyPr/>
        <a:lstStyle/>
        <a:p>
          <a:endParaRPr lang="cs-CZ"/>
        </a:p>
      </dgm:t>
    </dgm:pt>
    <dgm:pt modelId="{E6CA1182-B31F-4FD7-A18A-C33A6D426EE3}" type="sibTrans" cxnId="{84FB20E9-21EA-4131-BEF0-72B5D74F35B4}">
      <dgm:prSet/>
      <dgm:spPr/>
      <dgm:t>
        <a:bodyPr/>
        <a:lstStyle/>
        <a:p>
          <a:endParaRPr lang="cs-CZ"/>
        </a:p>
      </dgm:t>
    </dgm:pt>
    <dgm:pt modelId="{070A03B7-EF52-4F50-890E-86CB20A938DE}">
      <dgm:prSet phldrT="[Text]" custT="1"/>
      <dgm:spPr/>
      <dgm:t>
        <a:bodyPr/>
        <a:lstStyle/>
        <a:p>
          <a:r>
            <a:rPr lang="cs-CZ" sz="2400" dirty="0" smtClean="0"/>
            <a:t>Obecné x částečné x jedinečné</a:t>
          </a:r>
          <a:endParaRPr lang="cs-CZ" sz="2400" dirty="0"/>
        </a:p>
      </dgm:t>
    </dgm:pt>
    <dgm:pt modelId="{032C7E65-CDCD-4D18-A73D-44BB8FD92023}" type="parTrans" cxnId="{1C73654E-AF01-4F6C-B072-8D433FA5CFB4}">
      <dgm:prSet/>
      <dgm:spPr/>
      <dgm:t>
        <a:bodyPr/>
        <a:lstStyle/>
        <a:p>
          <a:endParaRPr lang="cs-CZ"/>
        </a:p>
      </dgm:t>
    </dgm:pt>
    <dgm:pt modelId="{CF3C9F57-8075-4A97-B6ED-E91BA3375952}" type="sibTrans" cxnId="{1C73654E-AF01-4F6C-B072-8D433FA5CFB4}">
      <dgm:prSet/>
      <dgm:spPr/>
      <dgm:t>
        <a:bodyPr/>
        <a:lstStyle/>
        <a:p>
          <a:endParaRPr lang="cs-CZ"/>
        </a:p>
      </dgm:t>
    </dgm:pt>
    <dgm:pt modelId="{732979C1-D0E3-4DDC-BD7C-09EF671D1C2D}">
      <dgm:prSet phldrT="[Text]" custT="1"/>
      <dgm:spPr/>
      <dgm:t>
        <a:bodyPr/>
        <a:lstStyle/>
        <a:p>
          <a:r>
            <a:rPr lang="cs-CZ" sz="2400" dirty="0" smtClean="0"/>
            <a:t>Prostě vypovídající x možnost</a:t>
          </a:r>
          <a:endParaRPr lang="cs-CZ" sz="2400" dirty="0"/>
        </a:p>
      </dgm:t>
    </dgm:pt>
    <dgm:pt modelId="{92A76548-385D-4C1D-AA22-F0FE649F9E86}" type="parTrans" cxnId="{8591DB13-FA0C-4A89-B711-5B0D3BDC3B6D}">
      <dgm:prSet/>
      <dgm:spPr/>
      <dgm:t>
        <a:bodyPr/>
        <a:lstStyle/>
        <a:p>
          <a:endParaRPr lang="cs-CZ"/>
        </a:p>
      </dgm:t>
    </dgm:pt>
    <dgm:pt modelId="{9E1B759D-E0E9-49EC-BCD0-CD334464FF12}" type="sibTrans" cxnId="{8591DB13-FA0C-4A89-B711-5B0D3BDC3B6D}">
      <dgm:prSet/>
      <dgm:spPr/>
      <dgm:t>
        <a:bodyPr/>
        <a:lstStyle/>
        <a:p>
          <a:endParaRPr lang="cs-CZ"/>
        </a:p>
      </dgm:t>
    </dgm:pt>
    <dgm:pt modelId="{1874DD38-453D-42BB-A3DD-20AB4DB2D0AB}" type="pres">
      <dgm:prSet presAssocID="{670ADEAB-9E76-404F-B225-5212F58D43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815A67-9F98-4874-B758-1B776437949D}" type="pres">
      <dgm:prSet presAssocID="{71E8E537-77D9-45F0-BBD3-509FDF034EE2}" presName="linNode" presStyleCnt="0"/>
      <dgm:spPr/>
    </dgm:pt>
    <dgm:pt modelId="{E0D99A27-C0CD-4B64-9A90-D930BCD50630}" type="pres">
      <dgm:prSet presAssocID="{71E8E537-77D9-45F0-BBD3-509FDF034EE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B81007-8561-445F-9288-EF6DA6B2BC6B}" type="pres">
      <dgm:prSet presAssocID="{E6CA1182-B31F-4FD7-A18A-C33A6D426EE3}" presName="sp" presStyleCnt="0"/>
      <dgm:spPr/>
    </dgm:pt>
    <dgm:pt modelId="{3D0D7998-8FAA-4F20-B450-DAB4D7BE8250}" type="pres">
      <dgm:prSet presAssocID="{070A03B7-EF52-4F50-890E-86CB20A938DE}" presName="linNode" presStyleCnt="0"/>
      <dgm:spPr/>
    </dgm:pt>
    <dgm:pt modelId="{E5E0FDAF-B5C7-465C-B43B-998BF7CEC16E}" type="pres">
      <dgm:prSet presAssocID="{070A03B7-EF52-4F50-890E-86CB20A938D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0E1892-1370-44AD-9B42-98182DC5AA05}" type="pres">
      <dgm:prSet presAssocID="{CF3C9F57-8075-4A97-B6ED-E91BA3375952}" presName="sp" presStyleCnt="0"/>
      <dgm:spPr/>
    </dgm:pt>
    <dgm:pt modelId="{F5AA5EFB-28EA-41D9-AA53-FEC1DE5C0464}" type="pres">
      <dgm:prSet presAssocID="{732979C1-D0E3-4DDC-BD7C-09EF671D1C2D}" presName="linNode" presStyleCnt="0"/>
      <dgm:spPr/>
    </dgm:pt>
    <dgm:pt modelId="{E9B2E4F9-1176-4317-9309-C112A328FA23}" type="pres">
      <dgm:prSet presAssocID="{732979C1-D0E3-4DDC-BD7C-09EF671D1C2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6603EBB-84EF-439C-9F41-838679AB4393}" type="presOf" srcId="{070A03B7-EF52-4F50-890E-86CB20A938DE}" destId="{E5E0FDAF-B5C7-465C-B43B-998BF7CEC16E}" srcOrd="0" destOrd="0" presId="urn:microsoft.com/office/officeart/2005/8/layout/vList5"/>
    <dgm:cxn modelId="{9F95623B-F4B7-4DF0-9753-C066AC12CCDC}" type="presOf" srcId="{732979C1-D0E3-4DDC-BD7C-09EF671D1C2D}" destId="{E9B2E4F9-1176-4317-9309-C112A328FA23}" srcOrd="0" destOrd="0" presId="urn:microsoft.com/office/officeart/2005/8/layout/vList5"/>
    <dgm:cxn modelId="{6581E266-490C-4893-8CC2-298D5214F2EB}" type="presOf" srcId="{670ADEAB-9E76-404F-B225-5212F58D43A5}" destId="{1874DD38-453D-42BB-A3DD-20AB4DB2D0AB}" srcOrd="0" destOrd="0" presId="urn:microsoft.com/office/officeart/2005/8/layout/vList5"/>
    <dgm:cxn modelId="{8591DB13-FA0C-4A89-B711-5B0D3BDC3B6D}" srcId="{670ADEAB-9E76-404F-B225-5212F58D43A5}" destId="{732979C1-D0E3-4DDC-BD7C-09EF671D1C2D}" srcOrd="2" destOrd="0" parTransId="{92A76548-385D-4C1D-AA22-F0FE649F9E86}" sibTransId="{9E1B759D-E0E9-49EC-BCD0-CD334464FF12}"/>
    <dgm:cxn modelId="{1C73654E-AF01-4F6C-B072-8D433FA5CFB4}" srcId="{670ADEAB-9E76-404F-B225-5212F58D43A5}" destId="{070A03B7-EF52-4F50-890E-86CB20A938DE}" srcOrd="1" destOrd="0" parTransId="{032C7E65-CDCD-4D18-A73D-44BB8FD92023}" sibTransId="{CF3C9F57-8075-4A97-B6ED-E91BA3375952}"/>
    <dgm:cxn modelId="{71CA595A-6D67-49E1-8DEC-EB10EC4EBBF0}" type="presOf" srcId="{71E8E537-77D9-45F0-BBD3-509FDF034EE2}" destId="{E0D99A27-C0CD-4B64-9A90-D930BCD50630}" srcOrd="0" destOrd="0" presId="urn:microsoft.com/office/officeart/2005/8/layout/vList5"/>
    <dgm:cxn modelId="{84FB20E9-21EA-4131-BEF0-72B5D74F35B4}" srcId="{670ADEAB-9E76-404F-B225-5212F58D43A5}" destId="{71E8E537-77D9-45F0-BBD3-509FDF034EE2}" srcOrd="0" destOrd="0" parTransId="{3DEE8D2B-C7EF-43C5-B645-40547A3E95BE}" sibTransId="{E6CA1182-B31F-4FD7-A18A-C33A6D426EE3}"/>
    <dgm:cxn modelId="{FE6763D0-1BA1-45E7-8DB0-A9FB53B16A28}" type="presParOf" srcId="{1874DD38-453D-42BB-A3DD-20AB4DB2D0AB}" destId="{7C815A67-9F98-4874-B758-1B776437949D}" srcOrd="0" destOrd="0" presId="urn:microsoft.com/office/officeart/2005/8/layout/vList5"/>
    <dgm:cxn modelId="{B86648C4-27E1-4683-B68B-9B0CD5B6C1EF}" type="presParOf" srcId="{7C815A67-9F98-4874-B758-1B776437949D}" destId="{E0D99A27-C0CD-4B64-9A90-D930BCD50630}" srcOrd="0" destOrd="0" presId="urn:microsoft.com/office/officeart/2005/8/layout/vList5"/>
    <dgm:cxn modelId="{2287C9E0-DD46-4154-A549-C55563A520D8}" type="presParOf" srcId="{1874DD38-453D-42BB-A3DD-20AB4DB2D0AB}" destId="{6CB81007-8561-445F-9288-EF6DA6B2BC6B}" srcOrd="1" destOrd="0" presId="urn:microsoft.com/office/officeart/2005/8/layout/vList5"/>
    <dgm:cxn modelId="{46C26C3B-2123-4A51-99E9-121A6AE40CB2}" type="presParOf" srcId="{1874DD38-453D-42BB-A3DD-20AB4DB2D0AB}" destId="{3D0D7998-8FAA-4F20-B450-DAB4D7BE8250}" srcOrd="2" destOrd="0" presId="urn:microsoft.com/office/officeart/2005/8/layout/vList5"/>
    <dgm:cxn modelId="{96ADA3D3-633B-4D74-96B8-FE55883F5C35}" type="presParOf" srcId="{3D0D7998-8FAA-4F20-B450-DAB4D7BE8250}" destId="{E5E0FDAF-B5C7-465C-B43B-998BF7CEC16E}" srcOrd="0" destOrd="0" presId="urn:microsoft.com/office/officeart/2005/8/layout/vList5"/>
    <dgm:cxn modelId="{7A994083-CC60-412D-BC8F-AE3B622B0E91}" type="presParOf" srcId="{1874DD38-453D-42BB-A3DD-20AB4DB2D0AB}" destId="{B60E1892-1370-44AD-9B42-98182DC5AA05}" srcOrd="3" destOrd="0" presId="urn:microsoft.com/office/officeart/2005/8/layout/vList5"/>
    <dgm:cxn modelId="{9F5616FC-88BB-4C3E-845B-376CFF8B66BE}" type="presParOf" srcId="{1874DD38-453D-42BB-A3DD-20AB4DB2D0AB}" destId="{F5AA5EFB-28EA-41D9-AA53-FEC1DE5C0464}" srcOrd="4" destOrd="0" presId="urn:microsoft.com/office/officeart/2005/8/layout/vList5"/>
    <dgm:cxn modelId="{102F3AB1-120D-4B94-80B7-EC35AF4FF267}" type="presParOf" srcId="{F5AA5EFB-28EA-41D9-AA53-FEC1DE5C0464}" destId="{E9B2E4F9-1176-4317-9309-C112A328FA2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C994-7091-473A-8CE1-9D2A14322C21}">
      <dsp:nvSpPr>
        <dsp:cNvPr id="0" name=""/>
        <dsp:cNvSpPr/>
      </dsp:nvSpPr>
      <dsp:spPr>
        <a:xfrm>
          <a:off x="436066" y="496"/>
          <a:ext cx="2321718" cy="116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POJEM</a:t>
          </a:r>
          <a:endParaRPr lang="en-GB" sz="2800" kern="1200" dirty="0"/>
        </a:p>
      </dsp:txBody>
      <dsp:txXfrm>
        <a:off x="470066" y="34496"/>
        <a:ext cx="2253718" cy="1092859"/>
      </dsp:txXfrm>
    </dsp:sp>
    <dsp:sp modelId="{0B261528-7ADA-4F06-9205-D98E9BDD802C}">
      <dsp:nvSpPr>
        <dsp:cNvPr id="0" name=""/>
        <dsp:cNvSpPr/>
      </dsp:nvSpPr>
      <dsp:spPr>
        <a:xfrm>
          <a:off x="668238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38358-B730-496C-899F-A5372ED771BC}">
      <dsp:nvSpPr>
        <dsp:cNvPr id="0" name=""/>
        <dsp:cNvSpPr/>
      </dsp:nvSpPr>
      <dsp:spPr>
        <a:xfrm>
          <a:off x="900410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Pes</a:t>
          </a:r>
          <a:endParaRPr lang="en-GB" sz="2400" kern="1200" dirty="0"/>
        </a:p>
      </dsp:txBody>
      <dsp:txXfrm>
        <a:off x="934410" y="1485570"/>
        <a:ext cx="1789374" cy="1092859"/>
      </dsp:txXfrm>
    </dsp:sp>
    <dsp:sp modelId="{1DA2123E-EBBD-400D-83BC-99C11D3CB499}">
      <dsp:nvSpPr>
        <dsp:cNvPr id="0" name=""/>
        <dsp:cNvSpPr/>
      </dsp:nvSpPr>
      <dsp:spPr>
        <a:xfrm>
          <a:off x="668238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18E32-00CD-4AE3-9034-E79D5CCA9113}">
      <dsp:nvSpPr>
        <dsp:cNvPr id="0" name=""/>
        <dsp:cNvSpPr/>
      </dsp:nvSpPr>
      <dsp:spPr>
        <a:xfrm>
          <a:off x="900410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Psí plemeno</a:t>
          </a:r>
          <a:endParaRPr lang="en-GB" sz="2400" kern="1200" dirty="0"/>
        </a:p>
      </dsp:txBody>
      <dsp:txXfrm>
        <a:off x="934410" y="2936644"/>
        <a:ext cx="1789374" cy="1092859"/>
      </dsp:txXfrm>
    </dsp:sp>
    <dsp:sp modelId="{2DAE09EB-645A-4760-B001-93DA4EA83F03}">
      <dsp:nvSpPr>
        <dsp:cNvPr id="0" name=""/>
        <dsp:cNvSpPr/>
      </dsp:nvSpPr>
      <dsp:spPr>
        <a:xfrm>
          <a:off x="3338214" y="496"/>
          <a:ext cx="2321718" cy="11608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ZPŘESNĚNÝ POJEM</a:t>
          </a:r>
          <a:endParaRPr lang="en-GB" sz="2800" kern="1200" dirty="0"/>
        </a:p>
      </dsp:txBody>
      <dsp:txXfrm>
        <a:off x="3372214" y="34496"/>
        <a:ext cx="2253718" cy="1092859"/>
      </dsp:txXfrm>
    </dsp:sp>
    <dsp:sp modelId="{BC1B19B1-26E2-4EFF-9B47-D01201E7411F}">
      <dsp:nvSpPr>
        <dsp:cNvPr id="0" name=""/>
        <dsp:cNvSpPr/>
      </dsp:nvSpPr>
      <dsp:spPr>
        <a:xfrm>
          <a:off x="3570386" y="1161355"/>
          <a:ext cx="232171" cy="870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644"/>
              </a:lnTo>
              <a:lnTo>
                <a:pt x="232171" y="870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EE0C4-A956-4BF9-8C07-7D80FD4803A0}">
      <dsp:nvSpPr>
        <dsp:cNvPr id="0" name=""/>
        <dsp:cNvSpPr/>
      </dsp:nvSpPr>
      <dsp:spPr>
        <a:xfrm>
          <a:off x="3802558" y="1451570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Jezevčík</a:t>
          </a:r>
          <a:endParaRPr lang="en-GB" sz="2400" kern="1200" dirty="0"/>
        </a:p>
      </dsp:txBody>
      <dsp:txXfrm>
        <a:off x="3836558" y="1485570"/>
        <a:ext cx="1789374" cy="1092859"/>
      </dsp:txXfrm>
    </dsp:sp>
    <dsp:sp modelId="{78FBE94C-F8D3-4B0C-BD9C-3AFFF1F72E06}">
      <dsp:nvSpPr>
        <dsp:cNvPr id="0" name=""/>
        <dsp:cNvSpPr/>
      </dsp:nvSpPr>
      <dsp:spPr>
        <a:xfrm>
          <a:off x="3570386" y="1161355"/>
          <a:ext cx="232171" cy="2321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1718"/>
              </a:lnTo>
              <a:lnTo>
                <a:pt x="232171" y="23217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FF9F9-CB3A-41A4-8129-CEC99BF7FCE8}">
      <dsp:nvSpPr>
        <dsp:cNvPr id="0" name=""/>
        <dsp:cNvSpPr/>
      </dsp:nvSpPr>
      <dsp:spPr>
        <a:xfrm>
          <a:off x="3802558" y="2902644"/>
          <a:ext cx="1857374" cy="11608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Dlouhosrstý</a:t>
          </a:r>
          <a:endParaRPr lang="en-GB" sz="2400" kern="1200" dirty="0"/>
        </a:p>
      </dsp:txBody>
      <dsp:txXfrm>
        <a:off x="3836558" y="2936644"/>
        <a:ext cx="1789374" cy="10928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C994-7091-473A-8CE1-9D2A14322C21}">
      <dsp:nvSpPr>
        <dsp:cNvPr id="0" name=""/>
        <dsp:cNvSpPr/>
      </dsp:nvSpPr>
      <dsp:spPr>
        <a:xfrm>
          <a:off x="530215" y="125"/>
          <a:ext cx="1819889" cy="90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KATEGORIE</a:t>
          </a:r>
          <a:endParaRPr lang="en-GB" sz="2800" kern="1200" dirty="0"/>
        </a:p>
      </dsp:txBody>
      <dsp:txXfrm>
        <a:off x="556866" y="26776"/>
        <a:ext cx="1766587" cy="856642"/>
      </dsp:txXfrm>
    </dsp:sp>
    <dsp:sp modelId="{0B261528-7ADA-4F06-9205-D98E9BDD802C}">
      <dsp:nvSpPr>
        <dsp:cNvPr id="0" name=""/>
        <dsp:cNvSpPr/>
      </dsp:nvSpPr>
      <dsp:spPr>
        <a:xfrm>
          <a:off x="712204" y="910070"/>
          <a:ext cx="181988" cy="68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458"/>
              </a:lnTo>
              <a:lnTo>
                <a:pt x="181988" y="68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38358-B730-496C-899F-A5372ED771BC}">
      <dsp:nvSpPr>
        <dsp:cNvPr id="0" name=""/>
        <dsp:cNvSpPr/>
      </dsp:nvSpPr>
      <dsp:spPr>
        <a:xfrm>
          <a:off x="894193" y="1137556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substance</a:t>
          </a:r>
          <a:endParaRPr lang="en-GB" sz="2400" kern="1200" dirty="0"/>
        </a:p>
      </dsp:txBody>
      <dsp:txXfrm>
        <a:off x="920844" y="1164207"/>
        <a:ext cx="1402609" cy="856642"/>
      </dsp:txXfrm>
    </dsp:sp>
    <dsp:sp modelId="{1DA2123E-EBBD-400D-83BC-99C11D3CB499}">
      <dsp:nvSpPr>
        <dsp:cNvPr id="0" name=""/>
        <dsp:cNvSpPr/>
      </dsp:nvSpPr>
      <dsp:spPr>
        <a:xfrm>
          <a:off x="712204" y="910070"/>
          <a:ext cx="181988" cy="1819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889"/>
              </a:lnTo>
              <a:lnTo>
                <a:pt x="181988" y="1819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18E32-00CD-4AE3-9034-E79D5CCA9113}">
      <dsp:nvSpPr>
        <dsp:cNvPr id="0" name=""/>
        <dsp:cNvSpPr/>
      </dsp:nvSpPr>
      <dsp:spPr>
        <a:xfrm>
          <a:off x="894193" y="2274988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kvantita</a:t>
          </a:r>
          <a:endParaRPr lang="en-GB" sz="2400" kern="1200" dirty="0"/>
        </a:p>
      </dsp:txBody>
      <dsp:txXfrm>
        <a:off x="920844" y="2301639"/>
        <a:ext cx="1402609" cy="856642"/>
      </dsp:txXfrm>
    </dsp:sp>
    <dsp:sp modelId="{A62214CC-E0B9-4046-B6D5-E86649ABD611}">
      <dsp:nvSpPr>
        <dsp:cNvPr id="0" name=""/>
        <dsp:cNvSpPr/>
      </dsp:nvSpPr>
      <dsp:spPr>
        <a:xfrm>
          <a:off x="712204" y="910070"/>
          <a:ext cx="181988" cy="295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320"/>
              </a:lnTo>
              <a:lnTo>
                <a:pt x="181988" y="29573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9AF82-1F1C-44C7-8A30-20C1A2C83750}">
      <dsp:nvSpPr>
        <dsp:cNvPr id="0" name=""/>
        <dsp:cNvSpPr/>
      </dsp:nvSpPr>
      <dsp:spPr>
        <a:xfrm>
          <a:off x="894193" y="3412419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kvalita</a:t>
          </a:r>
          <a:endParaRPr lang="en-GB" sz="2400" kern="1200" dirty="0"/>
        </a:p>
      </dsp:txBody>
      <dsp:txXfrm>
        <a:off x="920844" y="3439070"/>
        <a:ext cx="1402609" cy="856642"/>
      </dsp:txXfrm>
    </dsp:sp>
    <dsp:sp modelId="{78AB6DD6-FBDA-41A0-893D-6BA203E0AA22}">
      <dsp:nvSpPr>
        <dsp:cNvPr id="0" name=""/>
        <dsp:cNvSpPr/>
      </dsp:nvSpPr>
      <dsp:spPr>
        <a:xfrm>
          <a:off x="712204" y="910070"/>
          <a:ext cx="181988" cy="4094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4751"/>
              </a:lnTo>
              <a:lnTo>
                <a:pt x="181988" y="40947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DD180-8AA8-4D1F-8C73-8C19903A347D}">
      <dsp:nvSpPr>
        <dsp:cNvPr id="0" name=""/>
        <dsp:cNvSpPr/>
      </dsp:nvSpPr>
      <dsp:spPr>
        <a:xfrm>
          <a:off x="894193" y="4549850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vztah</a:t>
          </a:r>
          <a:endParaRPr lang="en-GB" sz="2400" kern="1200" dirty="0"/>
        </a:p>
      </dsp:txBody>
      <dsp:txXfrm>
        <a:off x="920844" y="4576501"/>
        <a:ext cx="1402609" cy="856642"/>
      </dsp:txXfrm>
    </dsp:sp>
    <dsp:sp modelId="{EBC2B459-7A6F-4E47-93FD-9A8256340BCC}">
      <dsp:nvSpPr>
        <dsp:cNvPr id="0" name=""/>
        <dsp:cNvSpPr/>
      </dsp:nvSpPr>
      <dsp:spPr>
        <a:xfrm>
          <a:off x="712204" y="910070"/>
          <a:ext cx="181988" cy="52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2182"/>
              </a:lnTo>
              <a:lnTo>
                <a:pt x="181988" y="5232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7F2DA-1756-49DB-89E0-1C0EDE475BCC}">
      <dsp:nvSpPr>
        <dsp:cNvPr id="0" name=""/>
        <dsp:cNvSpPr/>
      </dsp:nvSpPr>
      <dsp:spPr>
        <a:xfrm>
          <a:off x="894193" y="5687281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místo</a:t>
          </a:r>
          <a:endParaRPr lang="en-GB" sz="2400" kern="1200" dirty="0"/>
        </a:p>
      </dsp:txBody>
      <dsp:txXfrm>
        <a:off x="920844" y="5713932"/>
        <a:ext cx="1402609" cy="8566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C994-7091-473A-8CE1-9D2A14322C21}">
      <dsp:nvSpPr>
        <dsp:cNvPr id="0" name=""/>
        <dsp:cNvSpPr/>
      </dsp:nvSpPr>
      <dsp:spPr>
        <a:xfrm>
          <a:off x="530215" y="125"/>
          <a:ext cx="1819889" cy="90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KATEGORIE</a:t>
          </a:r>
          <a:endParaRPr lang="en-GB" sz="2800" kern="1200" dirty="0"/>
        </a:p>
      </dsp:txBody>
      <dsp:txXfrm>
        <a:off x="556866" y="26776"/>
        <a:ext cx="1766587" cy="856642"/>
      </dsp:txXfrm>
    </dsp:sp>
    <dsp:sp modelId="{2906B8D2-1183-47A5-9B56-053CF980DD11}">
      <dsp:nvSpPr>
        <dsp:cNvPr id="0" name=""/>
        <dsp:cNvSpPr/>
      </dsp:nvSpPr>
      <dsp:spPr>
        <a:xfrm>
          <a:off x="712204" y="910070"/>
          <a:ext cx="181988" cy="68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458"/>
              </a:lnTo>
              <a:lnTo>
                <a:pt x="181988" y="68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B6A9C-72C1-4EEC-BE56-9EF471F535CB}">
      <dsp:nvSpPr>
        <dsp:cNvPr id="0" name=""/>
        <dsp:cNvSpPr/>
      </dsp:nvSpPr>
      <dsp:spPr>
        <a:xfrm>
          <a:off x="894193" y="1137556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čas</a:t>
          </a:r>
          <a:endParaRPr lang="en-GB" sz="2400" kern="1200" dirty="0"/>
        </a:p>
      </dsp:txBody>
      <dsp:txXfrm>
        <a:off x="920844" y="1164207"/>
        <a:ext cx="1402609" cy="856642"/>
      </dsp:txXfrm>
    </dsp:sp>
    <dsp:sp modelId="{0B261528-7ADA-4F06-9205-D98E9BDD802C}">
      <dsp:nvSpPr>
        <dsp:cNvPr id="0" name=""/>
        <dsp:cNvSpPr/>
      </dsp:nvSpPr>
      <dsp:spPr>
        <a:xfrm>
          <a:off x="712204" y="910070"/>
          <a:ext cx="181988" cy="1819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889"/>
              </a:lnTo>
              <a:lnTo>
                <a:pt x="181988" y="1819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38358-B730-496C-899F-A5372ED771BC}">
      <dsp:nvSpPr>
        <dsp:cNvPr id="0" name=""/>
        <dsp:cNvSpPr/>
      </dsp:nvSpPr>
      <dsp:spPr>
        <a:xfrm>
          <a:off x="894193" y="2274988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poloha</a:t>
          </a:r>
          <a:endParaRPr lang="en-GB" sz="2400" kern="1200" dirty="0"/>
        </a:p>
      </dsp:txBody>
      <dsp:txXfrm>
        <a:off x="920844" y="2301639"/>
        <a:ext cx="1402609" cy="856642"/>
      </dsp:txXfrm>
    </dsp:sp>
    <dsp:sp modelId="{1DA2123E-EBBD-400D-83BC-99C11D3CB499}">
      <dsp:nvSpPr>
        <dsp:cNvPr id="0" name=""/>
        <dsp:cNvSpPr/>
      </dsp:nvSpPr>
      <dsp:spPr>
        <a:xfrm>
          <a:off x="712204" y="910070"/>
          <a:ext cx="181988" cy="295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320"/>
              </a:lnTo>
              <a:lnTo>
                <a:pt x="181988" y="29573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18E32-00CD-4AE3-9034-E79D5CCA9113}">
      <dsp:nvSpPr>
        <dsp:cNvPr id="0" name=""/>
        <dsp:cNvSpPr/>
      </dsp:nvSpPr>
      <dsp:spPr>
        <a:xfrm>
          <a:off x="894193" y="3412419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stav</a:t>
          </a:r>
          <a:endParaRPr lang="en-GB" sz="2400" kern="1200" dirty="0"/>
        </a:p>
      </dsp:txBody>
      <dsp:txXfrm>
        <a:off x="920844" y="3439070"/>
        <a:ext cx="1402609" cy="856642"/>
      </dsp:txXfrm>
    </dsp:sp>
    <dsp:sp modelId="{A62214CC-E0B9-4046-B6D5-E86649ABD611}">
      <dsp:nvSpPr>
        <dsp:cNvPr id="0" name=""/>
        <dsp:cNvSpPr/>
      </dsp:nvSpPr>
      <dsp:spPr>
        <a:xfrm>
          <a:off x="712204" y="910070"/>
          <a:ext cx="181988" cy="4094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4751"/>
              </a:lnTo>
              <a:lnTo>
                <a:pt x="181988" y="40947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9AF82-1F1C-44C7-8A30-20C1A2C83750}">
      <dsp:nvSpPr>
        <dsp:cNvPr id="0" name=""/>
        <dsp:cNvSpPr/>
      </dsp:nvSpPr>
      <dsp:spPr>
        <a:xfrm>
          <a:off x="894193" y="4549850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děj</a:t>
          </a:r>
          <a:endParaRPr lang="en-GB" sz="2400" kern="1200" dirty="0"/>
        </a:p>
      </dsp:txBody>
      <dsp:txXfrm>
        <a:off x="920844" y="4576501"/>
        <a:ext cx="1402609" cy="856642"/>
      </dsp:txXfrm>
    </dsp:sp>
    <dsp:sp modelId="{78AB6DD6-FBDA-41A0-893D-6BA203E0AA22}">
      <dsp:nvSpPr>
        <dsp:cNvPr id="0" name=""/>
        <dsp:cNvSpPr/>
      </dsp:nvSpPr>
      <dsp:spPr>
        <a:xfrm>
          <a:off x="712204" y="910070"/>
          <a:ext cx="181988" cy="52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2182"/>
              </a:lnTo>
              <a:lnTo>
                <a:pt x="181988" y="5232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DD180-8AA8-4D1F-8C73-8C19903A347D}">
      <dsp:nvSpPr>
        <dsp:cNvPr id="0" name=""/>
        <dsp:cNvSpPr/>
      </dsp:nvSpPr>
      <dsp:spPr>
        <a:xfrm>
          <a:off x="894193" y="5687281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cit</a:t>
          </a:r>
          <a:endParaRPr lang="en-GB" sz="2400" kern="1200" dirty="0"/>
        </a:p>
      </dsp:txBody>
      <dsp:txXfrm>
        <a:off x="920844" y="5713932"/>
        <a:ext cx="1402609" cy="8566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C994-7091-473A-8CE1-9D2A14322C21}">
      <dsp:nvSpPr>
        <dsp:cNvPr id="0" name=""/>
        <dsp:cNvSpPr/>
      </dsp:nvSpPr>
      <dsp:spPr>
        <a:xfrm>
          <a:off x="530215" y="125"/>
          <a:ext cx="1819889" cy="90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KATEGORIE</a:t>
          </a:r>
          <a:endParaRPr lang="en-GB" sz="2800" kern="1200" dirty="0"/>
        </a:p>
      </dsp:txBody>
      <dsp:txXfrm>
        <a:off x="556866" y="26776"/>
        <a:ext cx="1766587" cy="856642"/>
      </dsp:txXfrm>
    </dsp:sp>
    <dsp:sp modelId="{0B261528-7ADA-4F06-9205-D98E9BDD802C}">
      <dsp:nvSpPr>
        <dsp:cNvPr id="0" name=""/>
        <dsp:cNvSpPr/>
      </dsp:nvSpPr>
      <dsp:spPr>
        <a:xfrm>
          <a:off x="712204" y="910070"/>
          <a:ext cx="181988" cy="68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458"/>
              </a:lnTo>
              <a:lnTo>
                <a:pt x="181988" y="68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38358-B730-496C-899F-A5372ED771BC}">
      <dsp:nvSpPr>
        <dsp:cNvPr id="0" name=""/>
        <dsp:cNvSpPr/>
      </dsp:nvSpPr>
      <dsp:spPr>
        <a:xfrm>
          <a:off x="894193" y="1137556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kost</a:t>
          </a:r>
          <a:endParaRPr lang="en-GB" sz="2200" kern="1200" dirty="0"/>
        </a:p>
      </dsp:txBody>
      <dsp:txXfrm>
        <a:off x="920844" y="1164207"/>
        <a:ext cx="1402609" cy="856642"/>
      </dsp:txXfrm>
    </dsp:sp>
    <dsp:sp modelId="{1DA2123E-EBBD-400D-83BC-99C11D3CB499}">
      <dsp:nvSpPr>
        <dsp:cNvPr id="0" name=""/>
        <dsp:cNvSpPr/>
      </dsp:nvSpPr>
      <dsp:spPr>
        <a:xfrm>
          <a:off x="712204" y="910070"/>
          <a:ext cx="181988" cy="1819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889"/>
              </a:lnTo>
              <a:lnTo>
                <a:pt x="181988" y="1819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18E32-00CD-4AE3-9034-E79D5CCA9113}">
      <dsp:nvSpPr>
        <dsp:cNvPr id="0" name=""/>
        <dsp:cNvSpPr/>
      </dsp:nvSpPr>
      <dsp:spPr>
        <a:xfrm>
          <a:off x="894193" y="2274988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jedna</a:t>
          </a:r>
          <a:endParaRPr lang="en-GB" sz="2200" kern="1200" dirty="0"/>
        </a:p>
      </dsp:txBody>
      <dsp:txXfrm>
        <a:off x="920844" y="2301639"/>
        <a:ext cx="1402609" cy="856642"/>
      </dsp:txXfrm>
    </dsp:sp>
    <dsp:sp modelId="{A62214CC-E0B9-4046-B6D5-E86649ABD611}">
      <dsp:nvSpPr>
        <dsp:cNvPr id="0" name=""/>
        <dsp:cNvSpPr/>
      </dsp:nvSpPr>
      <dsp:spPr>
        <a:xfrm>
          <a:off x="712204" y="910070"/>
          <a:ext cx="181988" cy="295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320"/>
              </a:lnTo>
              <a:lnTo>
                <a:pt x="181988" y="29573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9AF82-1F1C-44C7-8A30-20C1A2C83750}">
      <dsp:nvSpPr>
        <dsp:cNvPr id="0" name=""/>
        <dsp:cNvSpPr/>
      </dsp:nvSpPr>
      <dsp:spPr>
        <a:xfrm>
          <a:off x="894193" y="3412419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jedlá</a:t>
          </a:r>
          <a:endParaRPr lang="en-GB" sz="2200" kern="1200" dirty="0"/>
        </a:p>
      </dsp:txBody>
      <dsp:txXfrm>
        <a:off x="920844" y="3439070"/>
        <a:ext cx="1402609" cy="856642"/>
      </dsp:txXfrm>
    </dsp:sp>
    <dsp:sp modelId="{78AB6DD6-FBDA-41A0-893D-6BA203E0AA22}">
      <dsp:nvSpPr>
        <dsp:cNvPr id="0" name=""/>
        <dsp:cNvSpPr/>
      </dsp:nvSpPr>
      <dsp:spPr>
        <a:xfrm>
          <a:off x="712204" y="910070"/>
          <a:ext cx="181988" cy="4094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4751"/>
              </a:lnTo>
              <a:lnTo>
                <a:pt x="181988" y="40947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DD180-8AA8-4D1F-8C73-8C19903A347D}">
      <dsp:nvSpPr>
        <dsp:cNvPr id="0" name=""/>
        <dsp:cNvSpPr/>
      </dsp:nvSpPr>
      <dsp:spPr>
        <a:xfrm>
          <a:off x="894193" y="4549850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moje</a:t>
          </a:r>
          <a:endParaRPr lang="en-GB" sz="2200" kern="1200" dirty="0"/>
        </a:p>
      </dsp:txBody>
      <dsp:txXfrm>
        <a:off x="920844" y="4576501"/>
        <a:ext cx="1402609" cy="856642"/>
      </dsp:txXfrm>
    </dsp:sp>
    <dsp:sp modelId="{EBC2B459-7A6F-4E47-93FD-9A8256340BCC}">
      <dsp:nvSpPr>
        <dsp:cNvPr id="0" name=""/>
        <dsp:cNvSpPr/>
      </dsp:nvSpPr>
      <dsp:spPr>
        <a:xfrm>
          <a:off x="712204" y="910070"/>
          <a:ext cx="181988" cy="52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2182"/>
              </a:lnTo>
              <a:lnTo>
                <a:pt x="181988" y="5232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7F2DA-1756-49DB-89E0-1C0EDE475BCC}">
      <dsp:nvSpPr>
        <dsp:cNvPr id="0" name=""/>
        <dsp:cNvSpPr/>
      </dsp:nvSpPr>
      <dsp:spPr>
        <a:xfrm>
          <a:off x="894193" y="5687281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Kde jsem si ji zahrabal?</a:t>
          </a:r>
          <a:endParaRPr lang="en-GB" sz="2200" kern="1200" dirty="0"/>
        </a:p>
      </dsp:txBody>
      <dsp:txXfrm>
        <a:off x="920844" y="5713932"/>
        <a:ext cx="1402609" cy="8566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BC994-7091-473A-8CE1-9D2A14322C21}">
      <dsp:nvSpPr>
        <dsp:cNvPr id="0" name=""/>
        <dsp:cNvSpPr/>
      </dsp:nvSpPr>
      <dsp:spPr>
        <a:xfrm>
          <a:off x="530215" y="125"/>
          <a:ext cx="1819889" cy="9099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KATEGORIE</a:t>
          </a:r>
          <a:endParaRPr lang="en-GB" sz="2800" kern="1200" dirty="0"/>
        </a:p>
      </dsp:txBody>
      <dsp:txXfrm>
        <a:off x="556866" y="26776"/>
        <a:ext cx="1766587" cy="856642"/>
      </dsp:txXfrm>
    </dsp:sp>
    <dsp:sp modelId="{2906B8D2-1183-47A5-9B56-053CF980DD11}">
      <dsp:nvSpPr>
        <dsp:cNvPr id="0" name=""/>
        <dsp:cNvSpPr/>
      </dsp:nvSpPr>
      <dsp:spPr>
        <a:xfrm>
          <a:off x="712204" y="910070"/>
          <a:ext cx="181988" cy="68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458"/>
              </a:lnTo>
              <a:lnTo>
                <a:pt x="181988" y="68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B6A9C-72C1-4EEC-BE56-9EF471F535CB}">
      <dsp:nvSpPr>
        <dsp:cNvPr id="0" name=""/>
        <dsp:cNvSpPr/>
      </dsp:nvSpPr>
      <dsp:spPr>
        <a:xfrm>
          <a:off x="894193" y="1137556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včera</a:t>
          </a:r>
          <a:endParaRPr lang="en-GB" sz="2800" kern="1200" dirty="0"/>
        </a:p>
      </dsp:txBody>
      <dsp:txXfrm>
        <a:off x="920844" y="1164207"/>
        <a:ext cx="1402609" cy="856642"/>
      </dsp:txXfrm>
    </dsp:sp>
    <dsp:sp modelId="{0B261528-7ADA-4F06-9205-D98E9BDD802C}">
      <dsp:nvSpPr>
        <dsp:cNvPr id="0" name=""/>
        <dsp:cNvSpPr/>
      </dsp:nvSpPr>
      <dsp:spPr>
        <a:xfrm>
          <a:off x="712204" y="910070"/>
          <a:ext cx="181988" cy="1819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889"/>
              </a:lnTo>
              <a:lnTo>
                <a:pt x="181988" y="1819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38358-B730-496C-899F-A5372ED771BC}">
      <dsp:nvSpPr>
        <dsp:cNvPr id="0" name=""/>
        <dsp:cNvSpPr/>
      </dsp:nvSpPr>
      <dsp:spPr>
        <a:xfrm>
          <a:off x="894193" y="2274988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do země</a:t>
          </a:r>
          <a:endParaRPr lang="en-GB" sz="2800" kern="1200" dirty="0"/>
        </a:p>
      </dsp:txBody>
      <dsp:txXfrm>
        <a:off x="920844" y="2301639"/>
        <a:ext cx="1402609" cy="856642"/>
      </dsp:txXfrm>
    </dsp:sp>
    <dsp:sp modelId="{1DA2123E-EBBD-400D-83BC-99C11D3CB499}">
      <dsp:nvSpPr>
        <dsp:cNvPr id="0" name=""/>
        <dsp:cNvSpPr/>
      </dsp:nvSpPr>
      <dsp:spPr>
        <a:xfrm>
          <a:off x="712204" y="910070"/>
          <a:ext cx="181988" cy="2957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7320"/>
              </a:lnTo>
              <a:lnTo>
                <a:pt x="181988" y="29573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18E32-00CD-4AE3-9034-E79D5CCA9113}">
      <dsp:nvSpPr>
        <dsp:cNvPr id="0" name=""/>
        <dsp:cNvSpPr/>
      </dsp:nvSpPr>
      <dsp:spPr>
        <a:xfrm>
          <a:off x="894193" y="3412419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sukulent</a:t>
          </a:r>
          <a:endParaRPr lang="en-GB" sz="2800" kern="1200" dirty="0"/>
        </a:p>
      </dsp:txBody>
      <dsp:txXfrm>
        <a:off x="920844" y="3439070"/>
        <a:ext cx="1402609" cy="856642"/>
      </dsp:txXfrm>
    </dsp:sp>
    <dsp:sp modelId="{A62214CC-E0B9-4046-B6D5-E86649ABD611}">
      <dsp:nvSpPr>
        <dsp:cNvPr id="0" name=""/>
        <dsp:cNvSpPr/>
      </dsp:nvSpPr>
      <dsp:spPr>
        <a:xfrm>
          <a:off x="712204" y="910070"/>
          <a:ext cx="181988" cy="4094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4751"/>
              </a:lnTo>
              <a:lnTo>
                <a:pt x="181988" y="40947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9AF82-1F1C-44C7-8A30-20C1A2C83750}">
      <dsp:nvSpPr>
        <dsp:cNvPr id="0" name=""/>
        <dsp:cNvSpPr/>
      </dsp:nvSpPr>
      <dsp:spPr>
        <a:xfrm>
          <a:off x="894193" y="4549850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ležet bez hnutí</a:t>
          </a:r>
          <a:endParaRPr lang="en-GB" sz="2800" kern="1200" dirty="0"/>
        </a:p>
      </dsp:txBody>
      <dsp:txXfrm>
        <a:off x="920844" y="4576501"/>
        <a:ext cx="1402609" cy="856642"/>
      </dsp:txXfrm>
    </dsp:sp>
    <dsp:sp modelId="{78AB6DD6-FBDA-41A0-893D-6BA203E0AA22}">
      <dsp:nvSpPr>
        <dsp:cNvPr id="0" name=""/>
        <dsp:cNvSpPr/>
      </dsp:nvSpPr>
      <dsp:spPr>
        <a:xfrm>
          <a:off x="712204" y="910070"/>
          <a:ext cx="181988" cy="52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2182"/>
              </a:lnTo>
              <a:lnTo>
                <a:pt x="181988" y="5232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DD180-8AA8-4D1F-8C73-8C19903A347D}">
      <dsp:nvSpPr>
        <dsp:cNvPr id="0" name=""/>
        <dsp:cNvSpPr/>
      </dsp:nvSpPr>
      <dsp:spPr>
        <a:xfrm>
          <a:off x="894193" y="5687281"/>
          <a:ext cx="1455911" cy="9099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je hledaná</a:t>
          </a:r>
          <a:endParaRPr lang="en-GB" sz="2800" kern="1200" dirty="0"/>
        </a:p>
      </dsp:txBody>
      <dsp:txXfrm>
        <a:off x="920844" y="5713932"/>
        <a:ext cx="1402609" cy="8566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395C4-1EB5-4EAD-910B-F28C50B36C72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13C80-0B77-4D99-9F67-95EE34333F9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1" dirty="0" smtClean="0">
                <a:solidFill>
                  <a:schemeClr val="tx2"/>
                </a:solidFill>
              </a:rPr>
              <a:t>Vše živé vchází do života a udržuje se při životě tím, že je napájeno vodou. Jako voda oživuje věci, tak je tomu i s božským prazákladem: vše oživuje tím, že vše proniká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dirty="0" smtClean="0"/>
              <a:t>Aristoteles nad temným výrokem o vodě a bozích dochází k názoru , že Thales přitom asi myslel na Okeana, onu prařeku, která podle pověstí obtéká Zemi a je považována za otce vzniku všeho. Snad také utkvělo Thaletovi v paměti, že od pradávna se vyprávělo, že se bohové při svých přísahách dovolávali Styxu, řeky, která oddělovala říši živých od říše mrtvých.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3C80-0B77-4D99-9F67-95EE34333F99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57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nezáleží na pravdě, ale na argumentech, není důležité DOXÁ ( mínění ) , ale EPISTÉMÉ ( znalost ) – upřednostňuje vlastní zájmy, ne každá řeč přispívá k odhalení pravdy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13C80-0B77-4D99-9F67-95EE34333F99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291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F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fr-FR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A192-2A81-454F-BF6A-19F974BD57F6}" type="datetimeFigureOut">
              <a:rPr lang="fr-FR" smtClean="0"/>
              <a:pPr/>
              <a:t>29/09/2014</a:t>
            </a:fld>
            <a:endParaRPr lang="fr-FR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DF561-053F-4591-91F4-674F190F3C8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10.gi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ouremar\Desktop\Ancient-Greek-Music,-Macedonia-is-Greek-%5bwww_flv2mp3_com%5d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-1692696" y="0"/>
            <a:ext cx="12747985" cy="6858000"/>
            <a:chOff x="-1908720" y="0"/>
            <a:chExt cx="12747985" cy="6858000"/>
          </a:xfrm>
        </p:grpSpPr>
        <p:pic>
          <p:nvPicPr>
            <p:cNvPr id="4" name="Picture 6" descr="http://www.lightq.cz/media/catalog/product/cache/1/thumbnail/600x600/9df78eab33525d08d6e5fb8d27136e95/6/5/657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724" b="12403"/>
            <a:stretch>
              <a:fillRect/>
            </a:stretch>
          </p:blipFill>
          <p:spPr bwMode="auto">
            <a:xfrm>
              <a:off x="-1908720" y="0"/>
              <a:ext cx="5979233" cy="6858000"/>
            </a:xfrm>
            <a:prstGeom prst="rect">
              <a:avLst/>
            </a:prstGeom>
            <a:noFill/>
          </p:spPr>
        </p:pic>
        <p:pic>
          <p:nvPicPr>
            <p:cNvPr id="5" name="Picture 6" descr="http://www.lightq.cz/media/catalog/product/cache/1/thumbnail/600x600/9df78eab33525d08d6e5fb8d27136e95/6/5/657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724" b="12403"/>
            <a:stretch>
              <a:fillRect/>
            </a:stretch>
          </p:blipFill>
          <p:spPr bwMode="auto">
            <a:xfrm>
              <a:off x="4860032" y="0"/>
              <a:ext cx="5979233" cy="6858000"/>
            </a:xfrm>
            <a:prstGeom prst="rect">
              <a:avLst/>
            </a:prstGeom>
            <a:noFill/>
          </p:spPr>
        </p:pic>
      </p:grpSp>
      <p:pic>
        <p:nvPicPr>
          <p:cNvPr id="30722" name="Picture 2" descr="http://www.the-latest.com/sites/default/files/styles/large/public/images/Thales_of_Miletus.jpg?itok=8VckLeW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556792"/>
            <a:ext cx="4019550" cy="3952876"/>
          </a:xfrm>
          <a:prstGeom prst="rect">
            <a:avLst/>
          </a:prstGeom>
          <a:noFill/>
        </p:spPr>
      </p:pic>
      <p:sp>
        <p:nvSpPr>
          <p:cNvPr id="11" name="Obdélník 10"/>
          <p:cNvSpPr/>
          <p:nvPr/>
        </p:nvSpPr>
        <p:spPr>
          <a:xfrm>
            <a:off x="2915816" y="548680"/>
            <a:ext cx="340737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THALES </a:t>
            </a:r>
            <a:endParaRPr lang="cs-CZ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28" name="Picture 8" descr="http://cdn.obsidianportal.com/assets/95203/Char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692696"/>
            <a:ext cx="5472608" cy="5688632"/>
          </a:xfrm>
          <a:prstGeom prst="rect">
            <a:avLst/>
          </a:prstGeom>
          <a:noFill/>
        </p:spPr>
      </p:pic>
      <p:pic>
        <p:nvPicPr>
          <p:cNvPr id="9" name="Obrázek 8" descr="MM90004665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63688" y="3429000"/>
            <a:ext cx="5423419" cy="3429000"/>
          </a:xfrm>
          <a:prstGeom prst="rect">
            <a:avLst/>
          </a:prstGeom>
        </p:spPr>
      </p:pic>
      <p:pic>
        <p:nvPicPr>
          <p:cNvPr id="30724" name="Picture 4" descr="fot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943886"/>
            <a:ext cx="2555776" cy="42900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068960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Řečnické triky, logické klamy</a:t>
            </a:r>
            <a:r>
              <a:rPr lang="cs-CZ" sz="4000" b="1" cap="all" baseline="300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</a:t>
            </a:r>
            <a:endParaRPr lang="cs-CZ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88485" y="476672"/>
            <a:ext cx="1899686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i="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SOFISMATA</a:t>
            </a:r>
            <a:endParaRPr lang="en-GB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bezicimu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2267486" cy="1924422"/>
          </a:xfrm>
          <a:prstGeom prst="rect">
            <a:avLst/>
          </a:prstGeom>
        </p:spPr>
      </p:pic>
      <p:pic>
        <p:nvPicPr>
          <p:cNvPr id="3" name="Obrázek 2" descr="turtle_swimm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484784"/>
            <a:ext cx="2181622" cy="2181622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/>
        </p:nvGraphicFramePr>
        <p:xfrm>
          <a:off x="611560" y="3356992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Obrázek 6" descr="bezicimu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988840"/>
            <a:ext cx="2267486" cy="1924422"/>
          </a:xfrm>
          <a:prstGeom prst="rect">
            <a:avLst/>
          </a:prstGeom>
        </p:spPr>
      </p:pic>
      <p:pic>
        <p:nvPicPr>
          <p:cNvPr id="8" name="Obrázek 7" descr="turtle_swimm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1628800"/>
            <a:ext cx="2181622" cy="2181622"/>
          </a:xfrm>
          <a:prstGeom prst="rect">
            <a:avLst/>
          </a:prstGeom>
        </p:spPr>
      </p:pic>
      <p:pic>
        <p:nvPicPr>
          <p:cNvPr id="9" name="Obrázek 8" descr="bezicimu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132856"/>
            <a:ext cx="2267486" cy="1924422"/>
          </a:xfrm>
          <a:prstGeom prst="rect">
            <a:avLst/>
          </a:prstGeom>
        </p:spPr>
      </p:pic>
      <p:pic>
        <p:nvPicPr>
          <p:cNvPr id="10" name="Obrázek 9" descr="turtle_swimm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700808"/>
            <a:ext cx="2181622" cy="2181622"/>
          </a:xfrm>
          <a:prstGeom prst="rect">
            <a:avLst/>
          </a:prstGeom>
        </p:spPr>
      </p:pic>
      <p:pic>
        <p:nvPicPr>
          <p:cNvPr id="11" name="Obrázek 10" descr="bezicimu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204864"/>
            <a:ext cx="2267486" cy="192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67944" y="692696"/>
            <a:ext cx="429931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cap="none" spc="0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Aristoteles</a:t>
            </a:r>
            <a:endParaRPr lang="cs-CZ" sz="7200" b="1" cap="none" spc="0" dirty="0">
              <a:ln w="11430"/>
              <a:solidFill>
                <a:schemeClr val="accent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87624" y="4869160"/>
            <a:ext cx="705678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„Největší hloupost je diskutovat o hlouposti s hloupými.“</a:t>
            </a:r>
            <a:r>
              <a:rPr lang="cs-CZ" sz="28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biografiasyvidas.com/monografia/aristoteles/fotos/aristoteles_bus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3238500" cy="3057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-1908720" y="0"/>
            <a:ext cx="5979233" cy="6858000"/>
          </a:xfrm>
          <a:prstGeom prst="rect">
            <a:avLst/>
          </a:prstGeom>
          <a:noFill/>
        </p:spPr>
      </p:pic>
      <p:pic>
        <p:nvPicPr>
          <p:cNvPr id="5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5004048" y="0"/>
            <a:ext cx="5979233" cy="68580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0" y="260648"/>
            <a:ext cx="21237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LOGIKA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149576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Obdélník 8"/>
          <p:cNvSpPr/>
          <p:nvPr/>
        </p:nvSpPr>
        <p:spPr>
          <a:xfrm>
            <a:off x="6858704" y="260648"/>
            <a:ext cx="226991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DEFINICE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123728" y="5877272"/>
            <a:ext cx="496855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Tento dlouhosrstý jezevčík</a:t>
            </a:r>
            <a:endParaRPr lang="fr-FR" sz="2800" dirty="0">
              <a:solidFill>
                <a:schemeClr val="accent2"/>
              </a:solidFill>
            </a:endParaRPr>
          </a:p>
        </p:txBody>
      </p:sp>
      <p:pic>
        <p:nvPicPr>
          <p:cNvPr id="11" name="Obrázek 10" descr="jezevcik5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35896" y="332656"/>
            <a:ext cx="1812032" cy="90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AE09EB-645A-4760-B001-93DA4EA83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graphicEl>
                                              <a:dgm id="{2DAE09EB-645A-4760-B001-93DA4EA83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graphicEl>
                                              <a:dgm id="{2DAE09EB-645A-4760-B001-93DA4EA83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graphicEl>
                                              <a:dgm id="{2DAE09EB-645A-4760-B001-93DA4EA83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1B19B1-26E2-4EFF-9B47-D01201E74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graphicEl>
                                              <a:dgm id="{BC1B19B1-26E2-4EFF-9B47-D01201E74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graphicEl>
                                              <a:dgm id="{BC1B19B1-26E2-4EFF-9B47-D01201E741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graphicEl>
                                              <a:dgm id="{BC1B19B1-26E2-4EFF-9B47-D01201E741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BEE0C4-A956-4BF9-8C07-7D80FD480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C4BEE0C4-A956-4BF9-8C07-7D80FD480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C4BEE0C4-A956-4BF9-8C07-7D80FD480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C4BEE0C4-A956-4BF9-8C07-7D80FD4803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FBE94C-F8D3-4B0C-BD9C-3AFFF1F72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graphicEl>
                                              <a:dgm id="{78FBE94C-F8D3-4B0C-BD9C-3AFFF1F72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graphicEl>
                                              <a:dgm id="{78FBE94C-F8D3-4B0C-BD9C-3AFFF1F72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graphicEl>
                                              <a:dgm id="{78FBE94C-F8D3-4B0C-BD9C-3AFFF1F72E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4FF9F9-CB3A-41A4-8129-CEC99BF7FC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graphicEl>
                                              <a:dgm id="{914FF9F9-CB3A-41A4-8129-CEC99BF7FC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graphicEl>
                                              <a:dgm id="{914FF9F9-CB3A-41A4-8129-CEC99BF7FC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graphicEl>
                                              <a:dgm id="{914FF9F9-CB3A-41A4-8129-CEC99BF7FC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-1836712" y="0"/>
            <a:ext cx="5907225" cy="6858000"/>
          </a:xfrm>
          <a:prstGeom prst="rect">
            <a:avLst/>
          </a:prstGeom>
          <a:noFill/>
        </p:spPr>
      </p:pic>
      <p:pic>
        <p:nvPicPr>
          <p:cNvPr id="5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4860032" y="0"/>
            <a:ext cx="5979233" cy="68580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0" y="260648"/>
            <a:ext cx="212372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KATEGORIE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15525870"/>
              </p:ext>
            </p:extLst>
          </p:nvPr>
        </p:nvGraphicFramePr>
        <p:xfrm>
          <a:off x="1907704" y="116632"/>
          <a:ext cx="288032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03514708"/>
              </p:ext>
            </p:extLst>
          </p:nvPr>
        </p:nvGraphicFramePr>
        <p:xfrm>
          <a:off x="4211960" y="116632"/>
          <a:ext cx="288032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Graphic spid="9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-1836712" y="0"/>
            <a:ext cx="5907225" cy="6858000"/>
          </a:xfrm>
          <a:prstGeom prst="rect">
            <a:avLst/>
          </a:prstGeom>
          <a:noFill/>
        </p:spPr>
      </p:pic>
      <p:pic>
        <p:nvPicPr>
          <p:cNvPr id="5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4932040" y="0"/>
            <a:ext cx="5979233" cy="68580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0" y="260648"/>
            <a:ext cx="219573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KATEGORIE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90765290"/>
              </p:ext>
            </p:extLst>
          </p:nvPr>
        </p:nvGraphicFramePr>
        <p:xfrm>
          <a:off x="1970418" y="116632"/>
          <a:ext cx="288032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750707292"/>
              </p:ext>
            </p:extLst>
          </p:nvPr>
        </p:nvGraphicFramePr>
        <p:xfrm>
          <a:off x="4572000" y="0"/>
          <a:ext cx="288032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0" name="Obrázek 9" descr="jezevcik5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9912" y="5517232"/>
            <a:ext cx="1812032" cy="90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graphicEl>
                                              <a:dgm id="{EBC2B459-7A6F-4E47-93FD-9A8256340B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">
                                            <p:graphicEl>
                                              <a:dgm id="{B8F7F2DA-1756-49DB-89E0-1C0EDE475B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9">
                                            <p:graphicEl>
                                              <a:dgm id="{29BBC994-7091-473A-8CE1-9D2A14322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>
                                            <p:graphicEl>
                                              <a:dgm id="{2906B8D2-1183-47A5-9B56-053CF980DD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">
                                            <p:graphicEl>
                                              <a:dgm id="{5A9B6A9C-72C1-4EEC-BE56-9EF471F535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9">
                                            <p:graphicEl>
                                              <a:dgm id="{0B261528-7ADA-4F06-9205-D98E9BDD8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">
                                            <p:graphicEl>
                                              <a:dgm id="{9A138358-B730-496C-899F-A5372ED771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">
                                            <p:graphicEl>
                                              <a:dgm id="{1DA2123E-EBBD-400D-83BC-99C11D3CB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graphicEl>
                                              <a:dgm id="{55818E32-00CD-4AE3-9034-E79D5CCA9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">
                                            <p:graphicEl>
                                              <a:dgm id="{A62214CC-E0B9-4046-B6D5-E86649ABD6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">
                                            <p:graphicEl>
                                              <a:dgm id="{6649AF82-1F1C-44C7-8A30-20C1A2C837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9">
                                            <p:graphicEl>
                                              <a:dgm id="{78AB6DD6-FBDA-41A0-893D-6BA203E0AA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">
                                            <p:graphicEl>
                                              <a:dgm id="{260DD180-8AA8-4D1F-8C73-8C19903A34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  <p:bldGraphic spid="9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-1836712" y="0"/>
            <a:ext cx="5907225" cy="6858000"/>
          </a:xfrm>
          <a:prstGeom prst="rect">
            <a:avLst/>
          </a:prstGeom>
          <a:noFill/>
        </p:spPr>
      </p:pic>
      <p:pic>
        <p:nvPicPr>
          <p:cNvPr id="5" name="Picture 6" descr="http://www.lightq.cz/media/catalog/product/cache/1/thumbnail/600x600/9df78eab33525d08d6e5fb8d27136e95/6/5/657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24" b="12403"/>
          <a:stretch>
            <a:fillRect/>
          </a:stretch>
        </p:blipFill>
        <p:spPr bwMode="auto">
          <a:xfrm>
            <a:off x="4860032" y="0"/>
            <a:ext cx="5979233" cy="68580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251520" y="260648"/>
            <a:ext cx="19442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SOUD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732240" y="260648"/>
            <a:ext cx="216024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ÚSUDEK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51520" y="5013176"/>
            <a:ext cx="194421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DŮKAZ</a:t>
            </a:r>
            <a:endParaRPr lang="fr-FR" sz="2800" dirty="0">
              <a:solidFill>
                <a:schemeClr val="accent2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769528" y="5013176"/>
            <a:ext cx="216024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ln w="11430"/>
                <a:solidFill>
                  <a:schemeClr val="accent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INDUKCE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80225114"/>
              </p:ext>
            </p:extLst>
          </p:nvPr>
        </p:nvGraphicFramePr>
        <p:xfrm>
          <a:off x="1691680" y="1397000"/>
          <a:ext cx="5928320" cy="3877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79530200"/>
              </p:ext>
            </p:extLst>
          </p:nvPr>
        </p:nvGraphicFramePr>
        <p:xfrm>
          <a:off x="2195736" y="1397000"/>
          <a:ext cx="5424264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72CA491-1A1A-4D20-9529-858550FA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172CA491-1A1A-4D20-9529-858550FA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172CA491-1A1A-4D20-9529-858550FA40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172CA491-1A1A-4D20-9529-858550FA40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CDB46ED-86D3-420F-9BB1-99695FE21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9CDB46ED-86D3-420F-9BB1-99695FE21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9CDB46ED-86D3-420F-9BB1-99695FE214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9CDB46ED-86D3-420F-9BB1-99695FE214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DF9C59E-D4AF-4E87-B7B4-CBA3054677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9DF9C59E-D4AF-4E87-B7B4-CBA3054677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9DF9C59E-D4AF-4E87-B7B4-CBA3054677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9DF9C59E-D4AF-4E87-B7B4-CBA3054677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A4E7D7-3D0F-42A8-886F-C43B8583D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C3A4E7D7-3D0F-42A8-886F-C43B8583D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C3A4E7D7-3D0F-42A8-886F-C43B8583D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C3A4E7D7-3D0F-42A8-886F-C43B8583D8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9CCFF80-41AB-42C8-B19D-74B5F45DE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D9CCFF80-41AB-42C8-B19D-74B5F45DE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D9CCFF80-41AB-42C8-B19D-74B5F45DEA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D9CCFF80-41AB-42C8-B19D-74B5F45DEA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4069E8E-F818-4CB7-B2EE-E9AE5AF56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14069E8E-F818-4CB7-B2EE-E9AE5AF56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14069E8E-F818-4CB7-B2EE-E9AE5AF56D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14069E8E-F818-4CB7-B2EE-E9AE5AF56D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51C24AA-1165-4111-87F5-77ECFE5C7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graphicEl>
                                              <a:dgm id="{651C24AA-1165-4111-87F5-77ECFE5C7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graphicEl>
                                              <a:dgm id="{651C24AA-1165-4111-87F5-77ECFE5C7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651C24AA-1165-4111-87F5-77ECFE5C7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D76ED78-FBF5-4D18-A7B0-82200779D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graphicEl>
                                              <a:dgm id="{DD76ED78-FBF5-4D18-A7B0-82200779D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graphicEl>
                                              <a:dgm id="{DD76ED78-FBF5-4D18-A7B0-82200779D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graphicEl>
                                              <a:dgm id="{DD76ED78-FBF5-4D18-A7B0-82200779D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031E091-0526-4CB4-898A-B86116CFB5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>
                                            <p:graphicEl>
                                              <a:dgm id="{F031E091-0526-4CB4-898A-B86116CFB5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graphicEl>
                                              <a:dgm id="{F031E091-0526-4CB4-898A-B86116CFB5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graphicEl>
                                              <a:dgm id="{F031E091-0526-4CB4-898A-B86116CFB5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Graphic spid="8" grpId="0" uiExpand="1">
        <p:bldSub>
          <a:bldDgm bld="one"/>
        </p:bldSub>
      </p:bldGraphic>
      <p:bldGraphic spid="9" grpId="0">
        <p:bldAsOne/>
      </p:bldGraphic>
      <p:bldGraphic spid="9" grpId="1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-422989"/>
            <a:ext cx="9144000" cy="830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lang="cs-CZ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Obrázky: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Voda. 2014. Dostupné z: http://office.microsoft.com/cs-cz/images/results.aspx?qu=voda&amp;ex=1#ai:MM900046651|mt:3|</a:t>
            </a:r>
            <a:endParaRPr lang="cs-CZ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Thales </a:t>
            </a: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Miletus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2014.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Dostupné z: http://www.the-latest.com/sites/default/files/styles/large/public/images/Thales_of_Miletus.jpg?itok=8VckLeWY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Tales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z Miletu. 2014. 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Dostupné z: http://antika.avonet.cz/upload.cs/5/536b8b14_s_1_thales2.jpg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savage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sz="14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Tide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2014.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Dostupné z: http://cdn.obsidianportal.com/assets/95203/Charon.jpg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kumimoji="0" lang="cs-CZ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Želva. 2014. 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Dostupné z: http://d.wapday.com/animation/ccontennt/1142-f/turtle_swimming.gif?__sid=OV56WTM&amp;lang=cs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Znojemské běhání. 2014.  Dostupné z: http://www.znojemskebehani.ic.cz/obrazky/bezicimuz.gif</a:t>
            </a:r>
            <a:endParaRPr lang="cs-CZ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Aristoteles. 2014.  Dostupné z: http://www.biografiasyvidas.com/monografia/aristoteles/fotos/aristoteles_busto.jpg</a:t>
            </a:r>
            <a:endParaRPr lang="cs-CZ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Jezevčík. 2014.  Dostupné z: http://www.</a:t>
            </a:r>
            <a:r>
              <a:rPr lang="cs-CZ" sz="1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jezevcici.ic.cz</a:t>
            </a: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/jezevcik5.gif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endParaRPr kumimoji="0" lang="cs-CZ" sz="1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Citace: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Storig.H. J. Malé dějiny filosofie, 1. vydání: Zvon, Praha 1992, s. 101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Sofismata.2013. Dostupné z: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cizislovaslovnik.cz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/sofismata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5715000" algn="l"/>
              </a:tabLst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Citáty. Dostupné z: http://citaty.jirpa.cz/category.php?category=32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5715000" algn="l"/>
              </a:tabLst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b="1" dirty="0" smtClean="0">
                <a:latin typeface="Arial" pitchFamily="34" charset="0"/>
                <a:cs typeface="Arial" pitchFamily="34" charset="0"/>
              </a:rPr>
              <a:t>Použitá literatura: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Storig.H. J., Malé dějiny filosofie, 1. vydání: Zvon, Praha 1992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15000" algn="l"/>
              </a:tabLst>
            </a:pPr>
            <a:endParaRPr kumimoji="0" lang="cs-CZ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lang="cs-CZ" sz="2000" dirty="0" smtClean="0">
              <a:latin typeface="Arial" pitchFamily="34" charset="0"/>
              <a:ea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endParaRPr lang="cs-CZ" sz="2000" dirty="0" smtClean="0">
              <a:latin typeface="Arial" pitchFamily="34" charset="0"/>
              <a:ea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endParaRPr lang="cs-CZ" sz="2000" dirty="0" smtClean="0">
              <a:latin typeface="Arial" pitchFamily="34" charset="0"/>
              <a:ea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0" algn="l"/>
              </a:tabLst>
            </a:pPr>
            <a:endParaRPr lang="cs-CZ" sz="2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0" algn="l"/>
              </a:tabLst>
            </a:pPr>
            <a:endParaRPr kumimoji="0" 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79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Zdroje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71600" y="1124744"/>
            <a:ext cx="626274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ANTICKÁ </a:t>
            </a:r>
            <a:r>
              <a:rPr lang="cs-CZ" sz="7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FILOZOFIE</a:t>
            </a:r>
            <a:endParaRPr lang="cs-CZ" sz="7200" b="1" cap="none" spc="0" dirty="0">
              <a:ln w="11430"/>
              <a:solidFill>
                <a:schemeClr val="bg1">
                  <a:lumMod val="6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4581128"/>
            <a:ext cx="295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/>
              <a:t>Prezentace</a:t>
            </a:r>
          </a:p>
          <a:p>
            <a:endParaRPr lang="fr-FR" dirty="0"/>
          </a:p>
        </p:txBody>
      </p:sp>
      <p:pic>
        <p:nvPicPr>
          <p:cNvPr id="6" name="Ancient-Greek-Music,-Macedonia-is-Greek-[www_flv2mp3_com]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783960" y="6497960"/>
            <a:ext cx="36004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Pojmy</a:t>
            </a: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4984"/>
            <a:ext cx="9144000" cy="132474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400" b="1" dirty="0" smtClean="0"/>
              <a:t>Arché, apeiron, atom, Sofisté, sofistai, Sokrates, daimonion, Platon, bytí idejí, idea a jev, logos, thymos, epythimia, Aristoteles, entelechie.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Kredity</a:t>
            </a:r>
            <a:endParaRPr lang="cs-CZ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636912"/>
            <a:ext cx="9144000" cy="305293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Příspěvek k diskusi: </a:t>
            </a:r>
          </a:p>
          <a:p>
            <a:pPr marL="0" indent="0">
              <a:buNone/>
            </a:pPr>
            <a:r>
              <a:rPr lang="cs-CZ" sz="2800" dirty="0" smtClean="0"/>
              <a:t>Vyber si citát vybraného filosofa a presentuj svůj pohled 								 </a:t>
            </a:r>
            <a:r>
              <a:rPr lang="cs-CZ" sz="2800" b="1" dirty="0" smtClean="0"/>
              <a:t>10 kreditů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Příspěvek k aktuálnímu tématu:	</a:t>
            </a:r>
          </a:p>
          <a:p>
            <a:pPr marL="0" indent="0">
              <a:buNone/>
            </a:pPr>
            <a:r>
              <a:rPr lang="cs-CZ" sz="2800" dirty="0" smtClean="0"/>
              <a:t>Seznámení s vybranou myšlenkou filosofa rozebíraného období.	   					 </a:t>
            </a:r>
            <a:r>
              <a:rPr lang="cs-CZ" sz="2800" b="1" dirty="0" smtClean="0"/>
              <a:t>5 kreditů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76672"/>
            <a:ext cx="9144000" cy="19389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PŘEDSOKRATOVSKÁ FILOZOFIE</a:t>
            </a:r>
            <a:endParaRPr lang="cs-CZ" sz="6000" b="1" dirty="0">
              <a:ln w="11430"/>
              <a:solidFill>
                <a:schemeClr val="bg1">
                  <a:lumMod val="6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9940" name="AutoShape 4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2" name="AutoShape 6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4" name="AutoShape 8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6" name="AutoShape 10" descr="http://www.cesky-magazin.cz/img2/38/vo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50" name="AutoShape 14" descr="http://img.diva.sk/stories/Ezoterika/cislo-cislica-jednotka-numerologia-numerologicka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Obdélník 8"/>
          <p:cNvSpPr/>
          <p:nvPr/>
        </p:nvSpPr>
        <p:spPr>
          <a:xfrm>
            <a:off x="3038310" y="3933056"/>
            <a:ext cx="3067379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ARCHÉ</a:t>
            </a:r>
            <a:endParaRPr lang="cs-CZ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221580"/>
              </p:ext>
            </p:extLst>
          </p:nvPr>
        </p:nvGraphicFramePr>
        <p:xfrm>
          <a:off x="1043608" y="1397000"/>
          <a:ext cx="7200800" cy="469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FILOZOF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ARCHÉ</a:t>
                      </a:r>
                      <a:endParaRPr lang="cs-CZ" sz="2800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Thales</a:t>
                      </a:r>
                      <a:r>
                        <a:rPr lang="cs-CZ" sz="2800" b="1" baseline="0" dirty="0" smtClean="0"/>
                        <a:t> z Mílétu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Voda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Anaximandros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Apeiron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Pythagoras 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Číslo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Hérakleitos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Oheň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Demokritos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Atom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Anaximenes</a:t>
                      </a:r>
                      <a:endParaRPr lang="cs-CZ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/>
                        <a:t>Vzduch</a:t>
                      </a:r>
                      <a:endParaRPr lang="cs-CZ" sz="2800" b="1" dirty="0"/>
                    </a:p>
                  </a:txBody>
                  <a:tcPr/>
                </a:tc>
              </a:tr>
              <a:tr h="58703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771800" y="404664"/>
            <a:ext cx="3163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PRALÁTKA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3284984"/>
            <a:ext cx="9143999" cy="161277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PARMENIDES:</a:t>
            </a:r>
          </a:p>
          <a:p>
            <a:pPr>
              <a:buNone/>
            </a:pPr>
            <a:r>
              <a:rPr lang="cs-CZ" sz="2800" dirty="0" smtClean="0"/>
              <a:t>„</a:t>
            </a:r>
            <a:r>
              <a:rPr lang="cs-CZ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Jen jsoucno jest, nejsoucno není a nemůže být myšleno“</a:t>
            </a:r>
            <a:r>
              <a:rPr lang="cs-CZ" sz="2800" b="1" spc="50" baseline="3000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</a:t>
            </a:r>
            <a:endParaRPr lang="en-GB" sz="2800" dirty="0"/>
          </a:p>
        </p:txBody>
      </p:sp>
      <p:sp>
        <p:nvSpPr>
          <p:cNvPr id="4" name="Obdélník 3"/>
          <p:cNvSpPr/>
          <p:nvPr/>
        </p:nvSpPr>
        <p:spPr>
          <a:xfrm>
            <a:off x="2411760" y="404664"/>
            <a:ext cx="4176914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BYTÍ X NEBYTÍ</a:t>
            </a:r>
            <a:endParaRPr lang="cs-CZ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59632" y="476672"/>
            <a:ext cx="7070884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Vrcholná ANTIKA</a:t>
            </a:r>
            <a:endParaRPr lang="cs-CZ" sz="6000" b="1" dirty="0">
              <a:ln w="11430"/>
              <a:solidFill>
                <a:schemeClr val="bg1">
                  <a:lumMod val="6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9940" name="AutoShape 4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2" name="AutoShape 6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4" name="AutoShape 8" descr="data:image/jpeg;base64,/9j/4AAQSkZJRgABAQAAAQABAAD/2wCEAAkGBhAQDw8PDxAPDw0NDQ8NDQ0PEA8PDQwNFBAVFBQQEhIXGyYeFxkkGRISHy8gIycpLCwsFR4xNTAqNSYrLCkBCQoKDgwOFw8PGikcHRwpKiovKTUpLTUpKSkqNSkpKSkpKSkpKSksLCwpLSkpKSkpLCkpKSksKSkpKSwsKSwpKf/AABEIAMsAwgMBIgACEQEDEQH/xAAbAAACAwEBAQAAAAAAAAAAAAACAwEEBQAGB//EAD0QAAMAAQICBwYEAwUJAAAAAAABAgMEEQUSExQhMUFRYQYVcYGRoSIyQsFisdEWUmNykiMkM0NTVOHw8f/EABoBAAMBAQEBAAAAAAAAAAAAAAECAwAEBQb/xAAtEQACAgICAAQFAwUBAAAAAAAAAQIRAxIEEyExUWEUMkFCgSJxkSMzobHRJP/aAAwDAQACEQMRAD8A9FOqDWqMtZQ1kPpdUfB2zTWrDWrMtZQllBqjbM1FrA1rDKWUJZTaI27NTrZ3XDNWYnpgaIbsZo9bJ64ZvTEdKDRDdrRp9cO64ZnSndKDrQe6Rp9cI62Z3SndKbrA8sjR62T1szelO6UPWgdrNLrZ3WzM6UjpQdaG7pGm9WC9UZ3SgvMHrN3M0XqhdakodMC8wdAdjLtakTWoKlZRdZTaB3Zd6ycUOkINobdnINDVhDWEoRsQkEkPWAJYPQwLEpBJDlgCWAwLEE7Fhadk9XYLRitsdsWegZ3QGtBK2x2xZ6A7oDWgFbYnYsdAd0JjWV9iCx0JzwhBZWILHQkdCYNiAWWHhIeEJiqwGWnhF1iMGytQui1WIVWIAyYncgd0Rxg2bs6T0GLSGhOEZOE4e49FcRmdOj9Bi0ZozgGLAK84/wAEZi0Ya0ZprThzpwd4y4RlrSHdVNbq5y0oO8PwTMlaQnqXoa60wS0wO8ZcEx+pEdS9Czx7iE6TD01Tzb5IxSt+VO7ey3fghHDuJVeorS5YicywLUS8dc0vHzJdvl3m7w/A+wD0QL0RtPTAvTBWcR8H2MbqZ3UjYenO6uN3k/gfYxupEPRmz1YF6cHeP8D7GM9GDWkNh4BdYBu8V8L2MatIKrSmzWATeEdZiT4jRj1phNac17wibwj9pN8ZozOrnGh0RwewXoZtzI2YAgdJ4TyH2q46CmBswDIyRXkG6ESoGKCEMQNwdSOUBKCUGkbcDxoFYyejGJBJA3YNUUeIcLxajFeHNCvFkW1S/R7pp+DT2aZX4b7PYdPV5I6S82SZi82bJWXK4n8scz7pXkP4/wAVWk02XUUuZY1Oy7k6qlMpvwW9IyeFe0mWtTj02ojFN6jDWXE8Tb/Kt2qTb8PEZW1Yjkk9fU3XjIeIe5Icg3H0TK/REdGWGgWg7s3WhHIC4HMBh3YyxIRUCqgsUJsO4elMr1Ii5LViLHWQnLjplW5K9yWrK9lFkOefGQrY4k4bsI/Do0pY6WVYodNHnWfQUWZYyWImhksWxWixLGSxEsbLNZNodLGSxMsZLNZJjUEhaYaZrEZme1WnWTQayGlSelzdj7t1Da+6ML2axJ66LcNOeD4ZmqrmfL0i7vI3fam9tBrGv+1yr6y1+55/2a1H++YJf6+Gci9eW0/6loK4NnPOdSSs9oyCSGRsugGCwmDQbGQuhdMNi6ZrKoXbFUw6Ym2GyqQu6EWxlsr3QyYziBbK9sPJRXuiiZCaJ5jhfMcNZCi9Fj4spRQ+LOZnei5FDpopTmQydShaYG0XpobLKC1aDWuXmHVk3KPqaEsYmZq168w1r16m1ZJuPqaaYSZmLX/Enr5tJCuip7dank0GZeOV48S9ea1v9kzzXDdRy67h1PsTl4f9UUl99h3t5xPmWlwL/mZazV/lxzsvvZ5/W6uo6LL39WqMk/CKVfselx8TeJv9zxeXnUORGN+h9ebI3M1cRT7V3PtXwfcT1887RnseHqX2wKZS6+iOvrzQNWOq9S1TFUxL1i80C9QjUysaCpiLZNZ0JrKjFVQNsrXQy7K90MhxeSitdjMlFXJRREJhc5wnmOHOcsPUpd7SBWu3/Kqr4Ls+pSrUY129jfnQ7Sa6ae26GpJXRzrJKctXJIuTWR+CXxYVdn58iXoi9h0U2vF7+TI1Ps83O8LtJLKm6fgVyYJRVrx/JlZOJ4p8br7Fd+0C/TH1ZT4nwvLjb5ppLz8DPmtuxnqYcWOSvzPneRyc8HVV+Db/ALQZPCZX1B995n4pfIypsbNnWsGP0PPly8z+5mh70zP9X2RK4hm/v/ZFObOyajlW67X3SvN+A/VjX0RF8jM/uZiazidZeIWqrm6DDGJeSp06r+a+hY4jl5sdrzml9jLn2czxd5JduslOqfKqmt3v+4eThOpyLlbpJ9j5MbT2+Lb2OaO0U46nbPrlKMt14Uej4BxrLl0uG1fb0aiuxdlT+Fr7Gh70zL9S+iMHgOieml4q3U0+aebZtVt2/X9jUrKi8MUXFbLxOXLyMiyPSTote+sy8n8jl7QWu+U/mzPuxN2Z4Mb+g0OXmX3M2p9o5/VD+TGxxvDXjcnmbonFFU/wpnPPj40r8juxc3O/Dz/B66M3N+TKn6MmnlXk0Z3DeC5r27Gl59yNvHwrJPZzb+jPMySjF+DR9Bx1PIrkmjOvVUvzTS9V2r7ALVp91fJj9dPJ3tb/ABMq9VL70n69zDCpLyGyylhfzFu8gm7D0+Ln/K9/R+AnWYnD7RfC6K7ycbZHMcJWVHD6ke1C+JcAyJusbVw+3sfavkZ14nj23ra+/l2a29NzZx4OX/h5Ln+FvdfRk3V7fjU2vhsy+PPSp0zz+Rw1J7RuL/lf9Kmg9oc2LypeTNzB7ay1tauH5pcyMWtLD/Ty/AW+Hrwb+aTDLHgn4tUycc/LxKk9kezx+0Wnyrbnl7+D/pRR1vCcGTdqfnjpJ/R9h5euGvwa+6InS5Z/LTXwoRcWMXcJlJc+UlWXFZo5/Z7Z/htz/nml953QHuHIlu7lr+De6+iQnHrdTP6qfx2Zbw+0Oon9Kfh3NF/66Xg0zk/8cnck0Us+Kcferb8qan7LtA02PeuZ/JeSNX+0Tf58Ev8A99UEuPY/HAvpP9CsMmSPzRv8nPmwYJfJkS/DBx1siXkM/Xa7mrfHPIvGQdRq+2eTsnZc2/i/E7Flv6HjS41N1JMdq8apFTHSXZSe/wDeT23NLFxDT7fiht+Oy/8AJPvHSf8ARb+KX9Tnnmb8os9HBxFHznEVg4O8susTrs75udn8n3P5AP2ey/q/CvOtpX1Zex+08R2YsG3zQnL7T5a7ZxyvV70zk25DfgvA9Tr4MUrdv2snS8Bx7/ip214RNNf6mtj0Gj0WPGt1jU7eNdtf0PLXxrVV3Nyv4Z2K2Tp7/NVv40Tlx8mT55V+S+Pm8fD/AG4N/g9tn4zjj82WZSX5U922ZGv9so2axpt+bPOzw2n3tfXcbHC58afyQFxcMfmdjPn8nJ/bhQnVcSyZHu3sLxY6t/h5qfojUx6TGu6HT86LCy5EtoUY1597KPPCCqCJx4eTK9ssn+yHcK0nQrpM1Jdnc33Gdxfiqy1y402l5LvCy4Jp75brI/LuX0B6XlW2OZj172cirbZ+L/weq1Lr64/pj/LELQ5Nu44LpH/fo4p2T9jm6MXv/KCjIx0ZynFjZog0dEZMuzkXihiiX4fsU5ofFCO0WVPzRZnBL/8AofU15iJsbFi7S9R+vG/oF7vXmd7sQSy+o6cwe2a+or4+J/QR7qO90MtLOGs5u/J6i/B4H9p5vjmjeJJ+HYK1+BzeCV+uJfx3Nb2m/Fpcj8Y5bXypCM+1arReS0iyP6bL77HXj5EtVfueZl4GNTaS86/2XMfBlsuzt28kH7lXl9i71gB6g5Xnyep6a4eBfaVfdCO91osPUC61AO3I/qN8PgX2iHw5HdRXn9g6zvzF1mDvP1B1Yl9CerSvMBqV4IXWUReQPiw/oj5Idefy/kVsmcC8girGURJTYVZRN2RViasqkc8pDOY4V0hw1Ethk0NmirNjJsm0UjItzQ/HZSmxk2TaLRkXlQxWUpyjJyCUVUy0rGzkKc2GrBQdi6soXSlNWFzgoOwPF630+Zf4V/yK+kzKtRH+Hw/DHzbTZHGcyWny7vbeHK9W+xIz+B6mXntLmW+nxra999579vQtCP6GzlyT/qpHpOkBeQS7I5yNHVY12LeQXVAuhqFbDrIA6FuiHQ1C2TViqo6qFuhkI2DTFUybYqqKImwboVTDtiWx0RkFucBucMSOmxs0VYY5UBoEZFiaGKyvNBqibRZSLU2MmirNjJoRooplpWErKysPmBQ+5YWQNZCqrCVgo24eqwzlhxXc/Fd6ae6YMYP9p0tPmtY1iW0qUpX79gjWa5Yo52m+1Sku90/AXoeJ9I6morHcpNy/GWOlLXw8iblDbx8zTeQh5BHODzialtxzsF2KdgPIHUG412Q7EPIA8g2ou46qAbEvMwHlGURXkQy6Ftg9IA8o1COaJsQ6CqhNMdIjKQzmOE8xw1E9iYY1MrzQ2WZoSLHJjExKYXMI0VUh00MmysqDmhaGUizzhqisqDVgofYfzE84lWTzAo2wzNCtbV2rdNejXiT31VturtJVT72l3IXzHcxvHyN4XY3nBdi+YF2ahthjsB0C6BdDULsM5gHQLoW6DQrkG6F2yHQFsZIRyJ5gHRHMA2NQjkS6FXQVUKbHSJuQW5wBwRLJlhqhCGSzNCKQ9UGqFIJMRoqmNVBKhKZKYKGssKglYhMNMFDKQ5UTzCUwkwUGxyo7mFHbgobYZzENi9zjUGw3QLYLZwaFslsFsjckJrBF1RNsW2Micmc2A6JoW2OI2c2A2S2BTCI2FucBucEW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46" name="AutoShape 10" descr="http://www.cesky-magazin.cz/img2/38/vo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950" name="AutoShape 14" descr="http://img.diva.sk/stories/Ezoterika/cislo-cislica-jednotka-numerologia-numerologicka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Obdélník 8"/>
          <p:cNvSpPr/>
          <p:nvPr/>
        </p:nvSpPr>
        <p:spPr>
          <a:xfrm>
            <a:off x="591721" y="3212976"/>
            <a:ext cx="7715575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Vědění x mínění</a:t>
            </a:r>
            <a:endParaRPr lang="cs-CZ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982264" y="692696"/>
            <a:ext cx="3250185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7200" b="1" cap="none" spc="0" dirty="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SOFISTÉ</a:t>
            </a:r>
            <a:endParaRPr lang="fr-FR" sz="7200" b="1" cap="none" spc="0" dirty="0">
              <a:ln w="11430"/>
              <a:solidFill>
                <a:schemeClr val="bg1">
                  <a:lumMod val="6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129012" y="2967335"/>
            <a:ext cx="2885983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i="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DOXA X EPISTÉMÉ</a:t>
            </a:r>
            <a:endParaRPr lang="en-GB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077226" y="4172450"/>
            <a:ext cx="306026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i="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MÍNĚNÍ X ZNALOST</a:t>
            </a:r>
            <a:endParaRPr lang="en-GB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436</Words>
  <Application>Microsoft Office PowerPoint</Application>
  <PresentationFormat>Předvádění na obrazovce (4:3)</PresentationFormat>
  <Paragraphs>123</Paragraphs>
  <Slides>17</Slides>
  <Notes>2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Motiv sady Office</vt:lpstr>
      <vt:lpstr>Prezentace aplikace PowerPoint</vt:lpstr>
      <vt:lpstr>Prezentace aplikace PowerPoint</vt:lpstr>
      <vt:lpstr>Pojmy</vt:lpstr>
      <vt:lpstr>Kredity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Název společnosti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Vaše jméno</dc:creator>
  <cp:lastModifiedBy>Zdeněk Maňák</cp:lastModifiedBy>
  <cp:revision>88</cp:revision>
  <cp:lastPrinted>2014-09-29T12:11:40Z</cp:lastPrinted>
  <dcterms:created xsi:type="dcterms:W3CDTF">2012-10-02T10:46:28Z</dcterms:created>
  <dcterms:modified xsi:type="dcterms:W3CDTF">2014-09-29T12:21:17Z</dcterms:modified>
</cp:coreProperties>
</file>