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3C00E-9452-417E-A7AD-509674F1658C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F16AD-9751-4950-935C-F039DBBDB81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Kulturní dědictví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Monotematický den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Napiš do pracovního listu:</a:t>
            </a:r>
          </a:p>
          <a:p>
            <a:pPr marL="514350" indent="-514350">
              <a:buAutoNum type="arabicPeriod"/>
            </a:pPr>
            <a:r>
              <a:rPr lang="cs-CZ" dirty="0" smtClean="0"/>
              <a:t>Název památky</a:t>
            </a:r>
          </a:p>
          <a:p>
            <a:pPr marL="514350" indent="-514350">
              <a:buAutoNum type="arabicPeriod"/>
            </a:pPr>
            <a:r>
              <a:rPr lang="cs-CZ" dirty="0" smtClean="0"/>
              <a:t>Lokalita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dirty="0" smtClean="0"/>
              <a:t>Od kdy je památkou UNESCO</a:t>
            </a:r>
            <a:endParaRPr lang="en-GB" dirty="0" smtClean="0"/>
          </a:p>
          <a:p>
            <a:pPr marL="514350" indent="-514350">
              <a:buAutoNum type="arabicPeriod"/>
            </a:pPr>
            <a:r>
              <a:rPr lang="cs-CZ" dirty="0" smtClean="0"/>
              <a:t>Proč je památkou UNESCO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ma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780135"/>
            <a:ext cx="7532155" cy="4842100"/>
          </a:xfrm>
        </p:spPr>
      </p:pic>
      <p:sp>
        <p:nvSpPr>
          <p:cNvPr id="6" name="Vývojový diagram: spojka 5"/>
          <p:cNvSpPr/>
          <p:nvPr/>
        </p:nvSpPr>
        <p:spPr>
          <a:xfrm>
            <a:off x="3275856" y="4365104"/>
            <a:ext cx="144016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Vývojový diagram: spojka 6"/>
          <p:cNvSpPr/>
          <p:nvPr/>
        </p:nvSpPr>
        <p:spPr>
          <a:xfrm>
            <a:off x="3275856" y="4077072"/>
            <a:ext cx="144016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Vývojový diagram: spojka 7"/>
          <p:cNvSpPr/>
          <p:nvPr/>
        </p:nvSpPr>
        <p:spPr>
          <a:xfrm>
            <a:off x="3203848" y="2852936"/>
            <a:ext cx="144016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Vývojový diagram: spojka 8"/>
          <p:cNvSpPr/>
          <p:nvPr/>
        </p:nvSpPr>
        <p:spPr>
          <a:xfrm>
            <a:off x="3995936" y="3068960"/>
            <a:ext cx="144016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Vývojový diagram: spojka 9"/>
          <p:cNvSpPr/>
          <p:nvPr/>
        </p:nvSpPr>
        <p:spPr>
          <a:xfrm>
            <a:off x="4211960" y="4005064"/>
            <a:ext cx="144016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Vývojový diagram: spojka 10"/>
          <p:cNvSpPr/>
          <p:nvPr/>
        </p:nvSpPr>
        <p:spPr>
          <a:xfrm>
            <a:off x="4644008" y="3861048"/>
            <a:ext cx="144016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Vývojový diagram: spojka 11"/>
          <p:cNvSpPr/>
          <p:nvPr/>
        </p:nvSpPr>
        <p:spPr>
          <a:xfrm>
            <a:off x="4788024" y="3356992"/>
            <a:ext cx="144016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Vývojový diagram: spojka 12"/>
          <p:cNvSpPr/>
          <p:nvPr/>
        </p:nvSpPr>
        <p:spPr>
          <a:xfrm>
            <a:off x="5076056" y="2996952"/>
            <a:ext cx="144016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Vývojový diagram: spojka 13"/>
          <p:cNvSpPr/>
          <p:nvPr/>
        </p:nvSpPr>
        <p:spPr>
          <a:xfrm>
            <a:off x="5436096" y="3861048"/>
            <a:ext cx="144016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Vývojový diagram: spojka 14"/>
          <p:cNvSpPr/>
          <p:nvPr/>
        </p:nvSpPr>
        <p:spPr>
          <a:xfrm>
            <a:off x="5580112" y="4437112"/>
            <a:ext cx="144016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Vývojový diagram: spojka 15"/>
          <p:cNvSpPr/>
          <p:nvPr/>
        </p:nvSpPr>
        <p:spPr>
          <a:xfrm>
            <a:off x="5940152" y="3356992"/>
            <a:ext cx="144016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Vývojový diagram: spojka 16"/>
          <p:cNvSpPr/>
          <p:nvPr/>
        </p:nvSpPr>
        <p:spPr>
          <a:xfrm>
            <a:off x="6156176" y="3717032"/>
            <a:ext cx="144016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ovéPole 17"/>
          <p:cNvSpPr txBox="1"/>
          <p:nvPr/>
        </p:nvSpPr>
        <p:spPr>
          <a:xfrm>
            <a:off x="7236296" y="134076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Žďár nad Sázavou</a:t>
            </a:r>
            <a:endParaRPr lang="en-GB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380312" y="20608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Praha</a:t>
            </a:r>
            <a:endParaRPr lang="en-GB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7596336" y="27809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Telč</a:t>
            </a:r>
            <a:endParaRPr lang="en-GB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7308304" y="242088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Olomouc</a:t>
            </a:r>
            <a:endParaRPr lang="en-GB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524328" y="400506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Litomyšl</a:t>
            </a:r>
            <a:endParaRPr lang="en-GB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596336" y="364502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Třebíč</a:t>
            </a:r>
            <a:endParaRPr lang="en-GB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524328" y="494116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Kutná Hora</a:t>
            </a:r>
            <a:endParaRPr lang="en-GB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759633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Lednice</a:t>
            </a:r>
            <a:endParaRPr lang="en-GB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7164288" y="55892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Kroměříž</a:t>
            </a:r>
            <a:endParaRPr lang="en-GB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020272" y="594928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Holašovice</a:t>
            </a:r>
            <a:endParaRPr lang="en-GB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7020272" y="9807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Č.Krumlov</a:t>
            </a:r>
            <a:endParaRPr lang="en-GB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7308304" y="6206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Brno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Zástupný symbol pro obsah 3" descr="m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60648"/>
            <a:ext cx="7892195" cy="5688632"/>
          </a:xfrm>
          <a:prstGeom prst="rect">
            <a:avLst/>
          </a:prstGeom>
        </p:spPr>
      </p:pic>
      <p:sp>
        <p:nvSpPr>
          <p:cNvPr id="5" name="Vývojový diagram: spojka 4"/>
          <p:cNvSpPr/>
          <p:nvPr/>
        </p:nvSpPr>
        <p:spPr>
          <a:xfrm>
            <a:off x="3268972" y="4334202"/>
            <a:ext cx="150900" cy="33838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Vývojový diagram: spojka 5"/>
          <p:cNvSpPr/>
          <p:nvPr/>
        </p:nvSpPr>
        <p:spPr>
          <a:xfrm>
            <a:off x="3268972" y="4046170"/>
            <a:ext cx="150900" cy="33838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Vývojový diagram: spojka 6"/>
          <p:cNvSpPr/>
          <p:nvPr/>
        </p:nvSpPr>
        <p:spPr>
          <a:xfrm>
            <a:off x="3196964" y="2822034"/>
            <a:ext cx="150900" cy="33838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Vývojový diagram: spojka 7"/>
          <p:cNvSpPr/>
          <p:nvPr/>
        </p:nvSpPr>
        <p:spPr>
          <a:xfrm>
            <a:off x="3989052" y="3038058"/>
            <a:ext cx="150900" cy="33838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Vývojový diagram: spojka 8"/>
          <p:cNvSpPr/>
          <p:nvPr/>
        </p:nvSpPr>
        <p:spPr>
          <a:xfrm>
            <a:off x="4205076" y="3974162"/>
            <a:ext cx="150900" cy="33838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Vývojový diagram: spojka 9"/>
          <p:cNvSpPr/>
          <p:nvPr/>
        </p:nvSpPr>
        <p:spPr>
          <a:xfrm>
            <a:off x="4637124" y="3830146"/>
            <a:ext cx="150900" cy="33838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Vývojový diagram: spojka 10"/>
          <p:cNvSpPr/>
          <p:nvPr/>
        </p:nvSpPr>
        <p:spPr>
          <a:xfrm>
            <a:off x="4781140" y="3326090"/>
            <a:ext cx="150900" cy="33838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Vývojový diagram: spojka 11"/>
          <p:cNvSpPr/>
          <p:nvPr/>
        </p:nvSpPr>
        <p:spPr>
          <a:xfrm>
            <a:off x="5069172" y="2966050"/>
            <a:ext cx="150900" cy="33838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Vývojový diagram: spojka 12"/>
          <p:cNvSpPr/>
          <p:nvPr/>
        </p:nvSpPr>
        <p:spPr>
          <a:xfrm>
            <a:off x="5429212" y="3830146"/>
            <a:ext cx="150900" cy="33838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Vývojový diagram: spojka 13"/>
          <p:cNvSpPr/>
          <p:nvPr/>
        </p:nvSpPr>
        <p:spPr>
          <a:xfrm>
            <a:off x="5573228" y="4406210"/>
            <a:ext cx="150900" cy="33838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Vývojový diagram: spojka 14"/>
          <p:cNvSpPr/>
          <p:nvPr/>
        </p:nvSpPr>
        <p:spPr>
          <a:xfrm>
            <a:off x="5933268" y="3326090"/>
            <a:ext cx="150900" cy="33838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Vývojový diagram: spojka 15"/>
          <p:cNvSpPr/>
          <p:nvPr/>
        </p:nvSpPr>
        <p:spPr>
          <a:xfrm>
            <a:off x="6149292" y="3686130"/>
            <a:ext cx="150900" cy="33838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ovéPole 16"/>
          <p:cNvSpPr txBox="1"/>
          <p:nvPr/>
        </p:nvSpPr>
        <p:spPr>
          <a:xfrm>
            <a:off x="2411760" y="2780928"/>
            <a:ext cx="75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Praha</a:t>
            </a:r>
            <a:endParaRPr lang="en-GB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563888" y="4221088"/>
            <a:ext cx="75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Telč</a:t>
            </a:r>
            <a:endParaRPr lang="en-GB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156176" y="3284984"/>
            <a:ext cx="1131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Olomouc</a:t>
            </a:r>
            <a:endParaRPr lang="en-GB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076056" y="2636912"/>
            <a:ext cx="1282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Litomyšl</a:t>
            </a:r>
            <a:endParaRPr lang="en-GB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923928" y="33569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Třebíč</a:t>
            </a:r>
            <a:endParaRPr lang="en-GB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347864" y="2348880"/>
            <a:ext cx="105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Kutná Hora</a:t>
            </a:r>
            <a:endParaRPr lang="en-GB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572000" y="4581128"/>
            <a:ext cx="98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Lednice</a:t>
            </a:r>
            <a:endParaRPr lang="en-GB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300192" y="3789040"/>
            <a:ext cx="143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Kroměříž</a:t>
            </a:r>
            <a:endParaRPr lang="en-GB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835696" y="4149080"/>
            <a:ext cx="1358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Holašovice</a:t>
            </a:r>
            <a:endParaRPr lang="en-GB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835696" y="4509120"/>
            <a:ext cx="1358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Č.Krumlov</a:t>
            </a:r>
            <a:endParaRPr lang="en-GB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788024" y="3861048"/>
            <a:ext cx="75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Brno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49</Words>
  <Application>Microsoft Office PowerPoint</Application>
  <PresentationFormat>Předvádění na obrazovce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Kulturní dědictví</vt:lpstr>
      <vt:lpstr>Úkoly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Kulturní dědictví</dc:title>
  <dc:creator>Vaše jméno</dc:creator>
  <cp:lastModifiedBy>Vaše jméno</cp:lastModifiedBy>
  <cp:revision>4</cp:revision>
  <dcterms:created xsi:type="dcterms:W3CDTF">2012-12-02T16:11:27Z</dcterms:created>
  <dcterms:modified xsi:type="dcterms:W3CDTF">2012-12-02T16:39:02Z</dcterms:modified>
</cp:coreProperties>
</file>