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9" r:id="rId3"/>
    <p:sldId id="258" r:id="rId4"/>
    <p:sldId id="257" r:id="rId5"/>
    <p:sldId id="259" r:id="rId6"/>
    <p:sldId id="270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1" r:id="rId19"/>
    <p:sldId id="275" r:id="rId20"/>
    <p:sldId id="276" r:id="rId21"/>
    <p:sldId id="278" r:id="rId22"/>
    <p:sldId id="279" r:id="rId23"/>
    <p:sldId id="280" r:id="rId24"/>
    <p:sldId id="283" r:id="rId25"/>
    <p:sldId id="281" r:id="rId26"/>
    <p:sldId id="282" r:id="rId27"/>
    <p:sldId id="277" r:id="rId28"/>
    <p:sldId id="285" r:id="rId29"/>
    <p:sldId id="284" r:id="rId30"/>
    <p:sldId id="286" r:id="rId31"/>
    <p:sldId id="287" r:id="rId32"/>
    <p:sldId id="289" r:id="rId33"/>
    <p:sldId id="288" r:id="rId34"/>
    <p:sldId id="261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4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66B22-59F1-4F25-947B-38C52047952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823EE3-5B95-4670-BB50-8BBC97E9E6C7}">
      <dgm:prSet custT="1"/>
      <dgm:spPr/>
      <dgm:t>
        <a:bodyPr/>
        <a:lstStyle/>
        <a:p>
          <a:pPr rtl="0"/>
          <a:r>
            <a:rPr lang="cs-CZ" sz="2800" b="1" dirty="0" smtClean="0"/>
            <a:t>SOUDOBÉ PENÍZE</a:t>
          </a:r>
          <a:r>
            <a:rPr lang="cs-CZ" sz="2800" dirty="0" smtClean="0"/>
            <a:t> – </a:t>
          </a:r>
          <a:endParaRPr lang="cs-CZ" sz="2800" dirty="0"/>
        </a:p>
      </dgm:t>
    </dgm:pt>
    <dgm:pt modelId="{ADEA6972-F42E-42F4-9962-13FA40DEC7FD}" type="parTrans" cxnId="{6EBF0311-4095-46EA-A553-16856AF4DBC4}">
      <dgm:prSet/>
      <dgm:spPr/>
      <dgm:t>
        <a:bodyPr/>
        <a:lstStyle/>
        <a:p>
          <a:endParaRPr lang="cs-CZ"/>
        </a:p>
      </dgm:t>
    </dgm:pt>
    <dgm:pt modelId="{5ACD53E4-62F8-4F0D-9D34-C43EFDFD4713}" type="sibTrans" cxnId="{6EBF0311-4095-46EA-A553-16856AF4DBC4}">
      <dgm:prSet/>
      <dgm:spPr/>
      <dgm:t>
        <a:bodyPr/>
        <a:lstStyle/>
        <a:p>
          <a:endParaRPr lang="cs-CZ"/>
        </a:p>
      </dgm:t>
    </dgm:pt>
    <dgm:pt modelId="{5E4F861F-4323-47CF-99CA-D9189B96D760}">
      <dgm:prSet custT="1"/>
      <dgm:spPr/>
      <dgm:t>
        <a:bodyPr/>
        <a:lstStyle/>
        <a:p>
          <a:pPr rtl="0"/>
          <a:r>
            <a:rPr lang="cs-CZ" sz="2800" b="1" dirty="0" smtClean="0"/>
            <a:t>DEPOZITNÍ PENÍZE</a:t>
          </a:r>
          <a:r>
            <a:rPr lang="cs-CZ" sz="2800" dirty="0" smtClean="0"/>
            <a:t> – </a:t>
          </a:r>
          <a:endParaRPr lang="cs-CZ" sz="2800" dirty="0"/>
        </a:p>
      </dgm:t>
    </dgm:pt>
    <dgm:pt modelId="{67987BDD-FCB1-45EE-A8E9-50077341DDB4}" type="parTrans" cxnId="{276A07DD-28A3-4F86-B5ED-E7D4129298B3}">
      <dgm:prSet/>
      <dgm:spPr/>
      <dgm:t>
        <a:bodyPr/>
        <a:lstStyle/>
        <a:p>
          <a:endParaRPr lang="cs-CZ"/>
        </a:p>
      </dgm:t>
    </dgm:pt>
    <dgm:pt modelId="{F04C5551-EEB8-4D33-AEEE-377083485498}" type="sibTrans" cxnId="{276A07DD-28A3-4F86-B5ED-E7D4129298B3}">
      <dgm:prSet/>
      <dgm:spPr/>
      <dgm:t>
        <a:bodyPr/>
        <a:lstStyle/>
        <a:p>
          <a:endParaRPr lang="cs-CZ"/>
        </a:p>
      </dgm:t>
    </dgm:pt>
    <dgm:pt modelId="{D7C3686D-B27F-4D3C-8649-C168526EF8BA}">
      <dgm:prSet custT="1"/>
      <dgm:spPr/>
      <dgm:t>
        <a:bodyPr/>
        <a:lstStyle/>
        <a:p>
          <a:pPr rtl="0"/>
          <a:r>
            <a:rPr lang="cs-CZ" sz="2800" b="1" dirty="0" smtClean="0"/>
            <a:t>SKORO PENÍZE</a:t>
          </a:r>
          <a:endParaRPr lang="cs-CZ" sz="2800" dirty="0"/>
        </a:p>
      </dgm:t>
    </dgm:pt>
    <dgm:pt modelId="{C1F86833-696A-4899-9C07-3E7E099477FF}" type="parTrans" cxnId="{F10C2F8E-145B-48A2-A05C-CEBBCF90B25F}">
      <dgm:prSet/>
      <dgm:spPr/>
      <dgm:t>
        <a:bodyPr/>
        <a:lstStyle/>
        <a:p>
          <a:endParaRPr lang="cs-CZ"/>
        </a:p>
      </dgm:t>
    </dgm:pt>
    <dgm:pt modelId="{724013C4-AB55-4783-86CA-F22B2F46EB21}" type="sibTrans" cxnId="{F10C2F8E-145B-48A2-A05C-CEBBCF90B25F}">
      <dgm:prSet/>
      <dgm:spPr/>
      <dgm:t>
        <a:bodyPr/>
        <a:lstStyle/>
        <a:p>
          <a:endParaRPr lang="cs-CZ"/>
        </a:p>
      </dgm:t>
    </dgm:pt>
    <dgm:pt modelId="{D310606A-0986-45FB-BC6F-672126DC40BE}">
      <dgm:prSet custT="1"/>
      <dgm:spPr/>
      <dgm:t>
        <a:bodyPr/>
        <a:lstStyle/>
        <a:p>
          <a:pPr rtl="0"/>
          <a:r>
            <a:rPr lang="cs-CZ" sz="2800" b="1" dirty="0" smtClean="0"/>
            <a:t>PLASTIKOVÉ PENÍZE</a:t>
          </a:r>
          <a:endParaRPr lang="cs-CZ" sz="2800" dirty="0"/>
        </a:p>
      </dgm:t>
    </dgm:pt>
    <dgm:pt modelId="{D548F99A-A8BE-44EA-BE21-696AD1E2EC32}" type="parTrans" cxnId="{E0D3C70A-E8BB-42DF-A418-F93954C5B64D}">
      <dgm:prSet/>
      <dgm:spPr/>
      <dgm:t>
        <a:bodyPr/>
        <a:lstStyle/>
        <a:p>
          <a:endParaRPr lang="cs-CZ"/>
        </a:p>
      </dgm:t>
    </dgm:pt>
    <dgm:pt modelId="{AD9A7C2C-7B99-48AE-9D9E-4FC33D712BFB}" type="sibTrans" cxnId="{E0D3C70A-E8BB-42DF-A418-F93954C5B64D}">
      <dgm:prSet/>
      <dgm:spPr/>
      <dgm:t>
        <a:bodyPr/>
        <a:lstStyle/>
        <a:p>
          <a:endParaRPr lang="cs-CZ"/>
        </a:p>
      </dgm:t>
    </dgm:pt>
    <dgm:pt modelId="{FEF83340-379B-493E-B6CF-6FC95E2320DF}" type="pres">
      <dgm:prSet presAssocID="{D6D66B22-59F1-4F25-947B-38C52047952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DA52CB-851C-461E-BDEB-42C433059558}" type="pres">
      <dgm:prSet presAssocID="{7B823EE3-5B95-4670-BB50-8BBC97E9E6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05A117-E382-4B52-A443-5D738BA398A5}" type="pres">
      <dgm:prSet presAssocID="{5ACD53E4-62F8-4F0D-9D34-C43EFDFD4713}" presName="sibTrans" presStyleLbl="sibTrans2D1" presStyleIdx="0" presStyleCnt="3"/>
      <dgm:spPr/>
      <dgm:t>
        <a:bodyPr/>
        <a:lstStyle/>
        <a:p>
          <a:endParaRPr lang="cs-CZ"/>
        </a:p>
      </dgm:t>
    </dgm:pt>
    <dgm:pt modelId="{9CDD87C0-D2AA-40C1-987C-2E5C9BF4E40E}" type="pres">
      <dgm:prSet presAssocID="{5ACD53E4-62F8-4F0D-9D34-C43EFDFD4713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79972559-853A-42F7-8C80-86FD944DFA3C}" type="pres">
      <dgm:prSet presAssocID="{5E4F861F-4323-47CF-99CA-D9189B96D7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C2DEE-96F4-494F-ABFC-06F1DAD929E4}" type="pres">
      <dgm:prSet presAssocID="{F04C5551-EEB8-4D33-AEEE-377083485498}" presName="sibTrans" presStyleLbl="sibTrans2D1" presStyleIdx="1" presStyleCnt="3"/>
      <dgm:spPr/>
      <dgm:t>
        <a:bodyPr/>
        <a:lstStyle/>
        <a:p>
          <a:endParaRPr lang="cs-CZ"/>
        </a:p>
      </dgm:t>
    </dgm:pt>
    <dgm:pt modelId="{C0309BF4-2997-45CA-9B97-E894A09C14B2}" type="pres">
      <dgm:prSet presAssocID="{F04C5551-EEB8-4D33-AEEE-37708348549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55B4C399-2C2B-4747-A4EF-64667A19640E}" type="pres">
      <dgm:prSet presAssocID="{D7C3686D-B27F-4D3C-8649-C168526EF8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5479D4-D378-470F-BC13-4DE963ED2182}" type="pres">
      <dgm:prSet presAssocID="{724013C4-AB55-4783-86CA-F22B2F46EB21}" presName="sibTrans" presStyleLbl="sibTrans2D1" presStyleIdx="2" presStyleCnt="3"/>
      <dgm:spPr/>
      <dgm:t>
        <a:bodyPr/>
        <a:lstStyle/>
        <a:p>
          <a:endParaRPr lang="cs-CZ"/>
        </a:p>
      </dgm:t>
    </dgm:pt>
    <dgm:pt modelId="{72ADDC84-C223-4A51-9215-8C8380BB0442}" type="pres">
      <dgm:prSet presAssocID="{724013C4-AB55-4783-86CA-F22B2F46EB21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EEE81BF9-AF83-4B8F-943A-D9E5CD3C7A72}" type="pres">
      <dgm:prSet presAssocID="{D310606A-0986-45FB-BC6F-672126DC40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EC092E5-0C6C-4DC3-86E5-ECED363B34AC}" type="presOf" srcId="{7B823EE3-5B95-4670-BB50-8BBC97E9E6C7}" destId="{15DA52CB-851C-461E-BDEB-42C433059558}" srcOrd="0" destOrd="0" presId="urn:microsoft.com/office/officeart/2005/8/layout/process2"/>
    <dgm:cxn modelId="{E3441C33-446F-457D-B0F2-343C696D5F11}" type="presOf" srcId="{D310606A-0986-45FB-BC6F-672126DC40BE}" destId="{EEE81BF9-AF83-4B8F-943A-D9E5CD3C7A72}" srcOrd="0" destOrd="0" presId="urn:microsoft.com/office/officeart/2005/8/layout/process2"/>
    <dgm:cxn modelId="{268F715D-BAD2-42D9-9D11-54B4421D4354}" type="presOf" srcId="{F04C5551-EEB8-4D33-AEEE-377083485498}" destId="{56EC2DEE-96F4-494F-ABFC-06F1DAD929E4}" srcOrd="0" destOrd="0" presId="urn:microsoft.com/office/officeart/2005/8/layout/process2"/>
    <dgm:cxn modelId="{7F432527-0EAE-452C-8186-F4617B7CBE94}" type="presOf" srcId="{5ACD53E4-62F8-4F0D-9D34-C43EFDFD4713}" destId="{4205A117-E382-4B52-A443-5D738BA398A5}" srcOrd="0" destOrd="0" presId="urn:microsoft.com/office/officeart/2005/8/layout/process2"/>
    <dgm:cxn modelId="{F10C2F8E-145B-48A2-A05C-CEBBCF90B25F}" srcId="{D6D66B22-59F1-4F25-947B-38C520479520}" destId="{D7C3686D-B27F-4D3C-8649-C168526EF8BA}" srcOrd="2" destOrd="0" parTransId="{C1F86833-696A-4899-9C07-3E7E099477FF}" sibTransId="{724013C4-AB55-4783-86CA-F22B2F46EB21}"/>
    <dgm:cxn modelId="{E0D3C70A-E8BB-42DF-A418-F93954C5B64D}" srcId="{D6D66B22-59F1-4F25-947B-38C520479520}" destId="{D310606A-0986-45FB-BC6F-672126DC40BE}" srcOrd="3" destOrd="0" parTransId="{D548F99A-A8BE-44EA-BE21-696AD1E2EC32}" sibTransId="{AD9A7C2C-7B99-48AE-9D9E-4FC33D712BFB}"/>
    <dgm:cxn modelId="{60868ABE-2E13-4358-BC2A-21856995944F}" type="presOf" srcId="{D6D66B22-59F1-4F25-947B-38C520479520}" destId="{FEF83340-379B-493E-B6CF-6FC95E2320DF}" srcOrd="0" destOrd="0" presId="urn:microsoft.com/office/officeart/2005/8/layout/process2"/>
    <dgm:cxn modelId="{7C466D9D-9FB2-42C5-96C1-2766D68E9283}" type="presOf" srcId="{5E4F861F-4323-47CF-99CA-D9189B96D760}" destId="{79972559-853A-42F7-8C80-86FD944DFA3C}" srcOrd="0" destOrd="0" presId="urn:microsoft.com/office/officeart/2005/8/layout/process2"/>
    <dgm:cxn modelId="{71F34AC7-FE49-4055-98B6-6F006DFD3C67}" type="presOf" srcId="{F04C5551-EEB8-4D33-AEEE-377083485498}" destId="{C0309BF4-2997-45CA-9B97-E894A09C14B2}" srcOrd="1" destOrd="0" presId="urn:microsoft.com/office/officeart/2005/8/layout/process2"/>
    <dgm:cxn modelId="{60B3C709-0475-4607-94E1-36F3A334C263}" type="presOf" srcId="{D7C3686D-B27F-4D3C-8649-C168526EF8BA}" destId="{55B4C399-2C2B-4747-A4EF-64667A19640E}" srcOrd="0" destOrd="0" presId="urn:microsoft.com/office/officeart/2005/8/layout/process2"/>
    <dgm:cxn modelId="{77D4E402-8E5B-4D2C-97C5-BD3392AB49D3}" type="presOf" srcId="{5ACD53E4-62F8-4F0D-9D34-C43EFDFD4713}" destId="{9CDD87C0-D2AA-40C1-987C-2E5C9BF4E40E}" srcOrd="1" destOrd="0" presId="urn:microsoft.com/office/officeart/2005/8/layout/process2"/>
    <dgm:cxn modelId="{6EBF0311-4095-46EA-A553-16856AF4DBC4}" srcId="{D6D66B22-59F1-4F25-947B-38C520479520}" destId="{7B823EE3-5B95-4670-BB50-8BBC97E9E6C7}" srcOrd="0" destOrd="0" parTransId="{ADEA6972-F42E-42F4-9962-13FA40DEC7FD}" sibTransId="{5ACD53E4-62F8-4F0D-9D34-C43EFDFD4713}"/>
    <dgm:cxn modelId="{276A07DD-28A3-4F86-B5ED-E7D4129298B3}" srcId="{D6D66B22-59F1-4F25-947B-38C520479520}" destId="{5E4F861F-4323-47CF-99CA-D9189B96D760}" srcOrd="1" destOrd="0" parTransId="{67987BDD-FCB1-45EE-A8E9-50077341DDB4}" sibTransId="{F04C5551-EEB8-4D33-AEEE-377083485498}"/>
    <dgm:cxn modelId="{A938FDF7-D614-4672-9452-0A47404B6D7D}" type="presOf" srcId="{724013C4-AB55-4783-86CA-F22B2F46EB21}" destId="{72ADDC84-C223-4A51-9215-8C8380BB0442}" srcOrd="1" destOrd="0" presId="urn:microsoft.com/office/officeart/2005/8/layout/process2"/>
    <dgm:cxn modelId="{86A2BAE6-7970-4C66-9A1F-53B140148E7A}" type="presOf" srcId="{724013C4-AB55-4783-86CA-F22B2F46EB21}" destId="{D45479D4-D378-470F-BC13-4DE963ED2182}" srcOrd="0" destOrd="0" presId="urn:microsoft.com/office/officeart/2005/8/layout/process2"/>
    <dgm:cxn modelId="{BC29B202-2A2C-48A7-9532-65B5E826480D}" type="presParOf" srcId="{FEF83340-379B-493E-B6CF-6FC95E2320DF}" destId="{15DA52CB-851C-461E-BDEB-42C433059558}" srcOrd="0" destOrd="0" presId="urn:microsoft.com/office/officeart/2005/8/layout/process2"/>
    <dgm:cxn modelId="{9DA6858D-7B7B-4011-B9ED-09A6F2C0CAF3}" type="presParOf" srcId="{FEF83340-379B-493E-B6CF-6FC95E2320DF}" destId="{4205A117-E382-4B52-A443-5D738BA398A5}" srcOrd="1" destOrd="0" presId="urn:microsoft.com/office/officeart/2005/8/layout/process2"/>
    <dgm:cxn modelId="{10BF2700-960A-40F2-A457-70C2E69053EB}" type="presParOf" srcId="{4205A117-E382-4B52-A443-5D738BA398A5}" destId="{9CDD87C0-D2AA-40C1-987C-2E5C9BF4E40E}" srcOrd="0" destOrd="0" presId="urn:microsoft.com/office/officeart/2005/8/layout/process2"/>
    <dgm:cxn modelId="{A03E34D8-264F-4467-B175-FD011CC1006A}" type="presParOf" srcId="{FEF83340-379B-493E-B6CF-6FC95E2320DF}" destId="{79972559-853A-42F7-8C80-86FD944DFA3C}" srcOrd="2" destOrd="0" presId="urn:microsoft.com/office/officeart/2005/8/layout/process2"/>
    <dgm:cxn modelId="{06F8E1AC-256D-4A4D-A1A1-5D3E92479EB4}" type="presParOf" srcId="{FEF83340-379B-493E-B6CF-6FC95E2320DF}" destId="{56EC2DEE-96F4-494F-ABFC-06F1DAD929E4}" srcOrd="3" destOrd="0" presId="urn:microsoft.com/office/officeart/2005/8/layout/process2"/>
    <dgm:cxn modelId="{AC37B501-24E7-42EC-8016-F2C121C3BC11}" type="presParOf" srcId="{56EC2DEE-96F4-494F-ABFC-06F1DAD929E4}" destId="{C0309BF4-2997-45CA-9B97-E894A09C14B2}" srcOrd="0" destOrd="0" presId="urn:microsoft.com/office/officeart/2005/8/layout/process2"/>
    <dgm:cxn modelId="{5EFB099E-4C74-4F23-B0EA-426EF9E65C12}" type="presParOf" srcId="{FEF83340-379B-493E-B6CF-6FC95E2320DF}" destId="{55B4C399-2C2B-4747-A4EF-64667A19640E}" srcOrd="4" destOrd="0" presId="urn:microsoft.com/office/officeart/2005/8/layout/process2"/>
    <dgm:cxn modelId="{E3F28E71-5B8A-4721-8857-A1ACB318973A}" type="presParOf" srcId="{FEF83340-379B-493E-B6CF-6FC95E2320DF}" destId="{D45479D4-D378-470F-BC13-4DE963ED2182}" srcOrd="5" destOrd="0" presId="urn:microsoft.com/office/officeart/2005/8/layout/process2"/>
    <dgm:cxn modelId="{DE94BF8D-5A04-4CAC-AF05-C6AB789971FD}" type="presParOf" srcId="{D45479D4-D378-470F-BC13-4DE963ED2182}" destId="{72ADDC84-C223-4A51-9215-8C8380BB0442}" srcOrd="0" destOrd="0" presId="urn:microsoft.com/office/officeart/2005/8/layout/process2"/>
    <dgm:cxn modelId="{03BB5041-D792-4648-9B20-19555A5A7807}" type="presParOf" srcId="{FEF83340-379B-493E-B6CF-6FC95E2320DF}" destId="{EEE81BF9-AF83-4B8F-943A-D9E5CD3C7A7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66B22-59F1-4F25-947B-38C52047952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823EE3-5B95-4670-BB50-8BBC97E9E6C7}">
      <dgm:prSet custT="1"/>
      <dgm:spPr/>
      <dgm:t>
        <a:bodyPr/>
        <a:lstStyle/>
        <a:p>
          <a:pPr rtl="0"/>
          <a:r>
            <a:rPr lang="cs-CZ" sz="2800" b="1" dirty="0" smtClean="0"/>
            <a:t>SOUDOBÉ PENÍZE</a:t>
          </a:r>
          <a:r>
            <a:rPr lang="cs-CZ" sz="2800" dirty="0" smtClean="0"/>
            <a:t> – </a:t>
          </a:r>
          <a:endParaRPr lang="cs-CZ" sz="2800" dirty="0"/>
        </a:p>
      </dgm:t>
    </dgm:pt>
    <dgm:pt modelId="{ADEA6972-F42E-42F4-9962-13FA40DEC7FD}" type="parTrans" cxnId="{6EBF0311-4095-46EA-A553-16856AF4DBC4}">
      <dgm:prSet/>
      <dgm:spPr/>
      <dgm:t>
        <a:bodyPr/>
        <a:lstStyle/>
        <a:p>
          <a:endParaRPr lang="cs-CZ"/>
        </a:p>
      </dgm:t>
    </dgm:pt>
    <dgm:pt modelId="{5ACD53E4-62F8-4F0D-9D34-C43EFDFD4713}" type="sibTrans" cxnId="{6EBF0311-4095-46EA-A553-16856AF4DBC4}">
      <dgm:prSet/>
      <dgm:spPr/>
      <dgm:t>
        <a:bodyPr/>
        <a:lstStyle/>
        <a:p>
          <a:endParaRPr lang="cs-CZ"/>
        </a:p>
      </dgm:t>
    </dgm:pt>
    <dgm:pt modelId="{5E4F861F-4323-47CF-99CA-D9189B96D760}">
      <dgm:prSet custT="1"/>
      <dgm:spPr/>
      <dgm:t>
        <a:bodyPr/>
        <a:lstStyle/>
        <a:p>
          <a:pPr rtl="0"/>
          <a:r>
            <a:rPr lang="cs-CZ" sz="2800" b="1" dirty="0" smtClean="0"/>
            <a:t>DEPOZITNÍ PENÍZE</a:t>
          </a:r>
          <a:r>
            <a:rPr lang="cs-CZ" sz="2800" dirty="0" smtClean="0"/>
            <a:t> – </a:t>
          </a:r>
          <a:endParaRPr lang="cs-CZ" sz="2800" dirty="0"/>
        </a:p>
      </dgm:t>
    </dgm:pt>
    <dgm:pt modelId="{67987BDD-FCB1-45EE-A8E9-50077341DDB4}" type="parTrans" cxnId="{276A07DD-28A3-4F86-B5ED-E7D4129298B3}">
      <dgm:prSet/>
      <dgm:spPr/>
      <dgm:t>
        <a:bodyPr/>
        <a:lstStyle/>
        <a:p>
          <a:endParaRPr lang="cs-CZ"/>
        </a:p>
      </dgm:t>
    </dgm:pt>
    <dgm:pt modelId="{F04C5551-EEB8-4D33-AEEE-377083485498}" type="sibTrans" cxnId="{276A07DD-28A3-4F86-B5ED-E7D4129298B3}">
      <dgm:prSet/>
      <dgm:spPr/>
      <dgm:t>
        <a:bodyPr/>
        <a:lstStyle/>
        <a:p>
          <a:endParaRPr lang="cs-CZ"/>
        </a:p>
      </dgm:t>
    </dgm:pt>
    <dgm:pt modelId="{D7C3686D-B27F-4D3C-8649-C168526EF8BA}">
      <dgm:prSet custT="1"/>
      <dgm:spPr/>
      <dgm:t>
        <a:bodyPr/>
        <a:lstStyle/>
        <a:p>
          <a:pPr rtl="0"/>
          <a:r>
            <a:rPr lang="cs-CZ" sz="2800" b="1" dirty="0" smtClean="0"/>
            <a:t>SKORO PENÍZE</a:t>
          </a:r>
          <a:endParaRPr lang="cs-CZ" sz="2800" dirty="0"/>
        </a:p>
      </dgm:t>
    </dgm:pt>
    <dgm:pt modelId="{C1F86833-696A-4899-9C07-3E7E099477FF}" type="parTrans" cxnId="{F10C2F8E-145B-48A2-A05C-CEBBCF90B25F}">
      <dgm:prSet/>
      <dgm:spPr/>
      <dgm:t>
        <a:bodyPr/>
        <a:lstStyle/>
        <a:p>
          <a:endParaRPr lang="cs-CZ"/>
        </a:p>
      </dgm:t>
    </dgm:pt>
    <dgm:pt modelId="{724013C4-AB55-4783-86CA-F22B2F46EB21}" type="sibTrans" cxnId="{F10C2F8E-145B-48A2-A05C-CEBBCF90B25F}">
      <dgm:prSet/>
      <dgm:spPr/>
      <dgm:t>
        <a:bodyPr/>
        <a:lstStyle/>
        <a:p>
          <a:endParaRPr lang="cs-CZ"/>
        </a:p>
      </dgm:t>
    </dgm:pt>
    <dgm:pt modelId="{D310606A-0986-45FB-BC6F-672126DC40BE}">
      <dgm:prSet custT="1"/>
      <dgm:spPr/>
      <dgm:t>
        <a:bodyPr/>
        <a:lstStyle/>
        <a:p>
          <a:pPr rtl="0"/>
          <a:r>
            <a:rPr lang="cs-CZ" sz="2800" b="1" dirty="0" smtClean="0"/>
            <a:t>PLASTIKOVÉ PENÍZE</a:t>
          </a:r>
          <a:endParaRPr lang="cs-CZ" sz="2800" dirty="0"/>
        </a:p>
      </dgm:t>
    </dgm:pt>
    <dgm:pt modelId="{D548F99A-A8BE-44EA-BE21-696AD1E2EC32}" type="parTrans" cxnId="{E0D3C70A-E8BB-42DF-A418-F93954C5B64D}">
      <dgm:prSet/>
      <dgm:spPr/>
      <dgm:t>
        <a:bodyPr/>
        <a:lstStyle/>
        <a:p>
          <a:endParaRPr lang="cs-CZ"/>
        </a:p>
      </dgm:t>
    </dgm:pt>
    <dgm:pt modelId="{AD9A7C2C-7B99-48AE-9D9E-4FC33D712BFB}" type="sibTrans" cxnId="{E0D3C70A-E8BB-42DF-A418-F93954C5B64D}">
      <dgm:prSet/>
      <dgm:spPr/>
      <dgm:t>
        <a:bodyPr/>
        <a:lstStyle/>
        <a:p>
          <a:endParaRPr lang="cs-CZ"/>
        </a:p>
      </dgm:t>
    </dgm:pt>
    <dgm:pt modelId="{FEF83340-379B-493E-B6CF-6FC95E2320DF}" type="pres">
      <dgm:prSet presAssocID="{D6D66B22-59F1-4F25-947B-38C52047952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DA52CB-851C-461E-BDEB-42C433059558}" type="pres">
      <dgm:prSet presAssocID="{7B823EE3-5B95-4670-BB50-8BBC97E9E6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05A117-E382-4B52-A443-5D738BA398A5}" type="pres">
      <dgm:prSet presAssocID="{5ACD53E4-62F8-4F0D-9D34-C43EFDFD4713}" presName="sibTrans" presStyleLbl="sibTrans2D1" presStyleIdx="0" presStyleCnt="3"/>
      <dgm:spPr/>
      <dgm:t>
        <a:bodyPr/>
        <a:lstStyle/>
        <a:p>
          <a:endParaRPr lang="cs-CZ"/>
        </a:p>
      </dgm:t>
    </dgm:pt>
    <dgm:pt modelId="{9CDD87C0-D2AA-40C1-987C-2E5C9BF4E40E}" type="pres">
      <dgm:prSet presAssocID="{5ACD53E4-62F8-4F0D-9D34-C43EFDFD4713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79972559-853A-42F7-8C80-86FD944DFA3C}" type="pres">
      <dgm:prSet presAssocID="{5E4F861F-4323-47CF-99CA-D9189B96D7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C2DEE-96F4-494F-ABFC-06F1DAD929E4}" type="pres">
      <dgm:prSet presAssocID="{F04C5551-EEB8-4D33-AEEE-377083485498}" presName="sibTrans" presStyleLbl="sibTrans2D1" presStyleIdx="1" presStyleCnt="3"/>
      <dgm:spPr/>
      <dgm:t>
        <a:bodyPr/>
        <a:lstStyle/>
        <a:p>
          <a:endParaRPr lang="cs-CZ"/>
        </a:p>
      </dgm:t>
    </dgm:pt>
    <dgm:pt modelId="{C0309BF4-2997-45CA-9B97-E894A09C14B2}" type="pres">
      <dgm:prSet presAssocID="{F04C5551-EEB8-4D33-AEEE-37708348549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55B4C399-2C2B-4747-A4EF-64667A19640E}" type="pres">
      <dgm:prSet presAssocID="{D7C3686D-B27F-4D3C-8649-C168526EF8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5479D4-D378-470F-BC13-4DE963ED2182}" type="pres">
      <dgm:prSet presAssocID="{724013C4-AB55-4783-86CA-F22B2F46EB21}" presName="sibTrans" presStyleLbl="sibTrans2D1" presStyleIdx="2" presStyleCnt="3"/>
      <dgm:spPr/>
      <dgm:t>
        <a:bodyPr/>
        <a:lstStyle/>
        <a:p>
          <a:endParaRPr lang="cs-CZ"/>
        </a:p>
      </dgm:t>
    </dgm:pt>
    <dgm:pt modelId="{72ADDC84-C223-4A51-9215-8C8380BB0442}" type="pres">
      <dgm:prSet presAssocID="{724013C4-AB55-4783-86CA-F22B2F46EB21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EEE81BF9-AF83-4B8F-943A-D9E5CD3C7A72}" type="pres">
      <dgm:prSet presAssocID="{D310606A-0986-45FB-BC6F-672126DC40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BBBB833-9C98-4CE2-AA2A-D3617DC8913A}" type="presOf" srcId="{5E4F861F-4323-47CF-99CA-D9189B96D760}" destId="{79972559-853A-42F7-8C80-86FD944DFA3C}" srcOrd="0" destOrd="0" presId="urn:microsoft.com/office/officeart/2005/8/layout/process2"/>
    <dgm:cxn modelId="{D0BC20FC-0299-447A-93CB-CEAC542B6E30}" type="presOf" srcId="{724013C4-AB55-4783-86CA-F22B2F46EB21}" destId="{72ADDC84-C223-4A51-9215-8C8380BB0442}" srcOrd="1" destOrd="0" presId="urn:microsoft.com/office/officeart/2005/8/layout/process2"/>
    <dgm:cxn modelId="{BFDF5C3D-83BD-4AC2-9D1E-5E23E57645AD}" type="presOf" srcId="{7B823EE3-5B95-4670-BB50-8BBC97E9E6C7}" destId="{15DA52CB-851C-461E-BDEB-42C433059558}" srcOrd="0" destOrd="0" presId="urn:microsoft.com/office/officeart/2005/8/layout/process2"/>
    <dgm:cxn modelId="{3AD65E45-AA3E-419E-9973-14148D876D3A}" type="presOf" srcId="{F04C5551-EEB8-4D33-AEEE-377083485498}" destId="{C0309BF4-2997-45CA-9B97-E894A09C14B2}" srcOrd="1" destOrd="0" presId="urn:microsoft.com/office/officeart/2005/8/layout/process2"/>
    <dgm:cxn modelId="{F10C2F8E-145B-48A2-A05C-CEBBCF90B25F}" srcId="{D6D66B22-59F1-4F25-947B-38C520479520}" destId="{D7C3686D-B27F-4D3C-8649-C168526EF8BA}" srcOrd="2" destOrd="0" parTransId="{C1F86833-696A-4899-9C07-3E7E099477FF}" sibTransId="{724013C4-AB55-4783-86CA-F22B2F46EB21}"/>
    <dgm:cxn modelId="{276A07DD-28A3-4F86-B5ED-E7D4129298B3}" srcId="{D6D66B22-59F1-4F25-947B-38C520479520}" destId="{5E4F861F-4323-47CF-99CA-D9189B96D760}" srcOrd="1" destOrd="0" parTransId="{67987BDD-FCB1-45EE-A8E9-50077341DDB4}" sibTransId="{F04C5551-EEB8-4D33-AEEE-377083485498}"/>
    <dgm:cxn modelId="{8D668898-8EF4-4EEB-BE63-E5FE412C7E01}" type="presOf" srcId="{5ACD53E4-62F8-4F0D-9D34-C43EFDFD4713}" destId="{9CDD87C0-D2AA-40C1-987C-2E5C9BF4E40E}" srcOrd="1" destOrd="0" presId="urn:microsoft.com/office/officeart/2005/8/layout/process2"/>
    <dgm:cxn modelId="{88A8F645-2ECB-4DE8-966A-9F256DA4CF5A}" type="presOf" srcId="{5ACD53E4-62F8-4F0D-9D34-C43EFDFD4713}" destId="{4205A117-E382-4B52-A443-5D738BA398A5}" srcOrd="0" destOrd="0" presId="urn:microsoft.com/office/officeart/2005/8/layout/process2"/>
    <dgm:cxn modelId="{6EBF0311-4095-46EA-A553-16856AF4DBC4}" srcId="{D6D66B22-59F1-4F25-947B-38C520479520}" destId="{7B823EE3-5B95-4670-BB50-8BBC97E9E6C7}" srcOrd="0" destOrd="0" parTransId="{ADEA6972-F42E-42F4-9962-13FA40DEC7FD}" sibTransId="{5ACD53E4-62F8-4F0D-9D34-C43EFDFD4713}"/>
    <dgm:cxn modelId="{F6A2FEE4-A33F-4C6F-B246-58CF55DF831B}" type="presOf" srcId="{D310606A-0986-45FB-BC6F-672126DC40BE}" destId="{EEE81BF9-AF83-4B8F-943A-D9E5CD3C7A72}" srcOrd="0" destOrd="0" presId="urn:microsoft.com/office/officeart/2005/8/layout/process2"/>
    <dgm:cxn modelId="{FD854EB1-C2D3-4882-B6B3-4534EB373BC2}" type="presOf" srcId="{D7C3686D-B27F-4D3C-8649-C168526EF8BA}" destId="{55B4C399-2C2B-4747-A4EF-64667A19640E}" srcOrd="0" destOrd="0" presId="urn:microsoft.com/office/officeart/2005/8/layout/process2"/>
    <dgm:cxn modelId="{5478FEB1-32D4-4D5C-8575-3D5E2049FD88}" type="presOf" srcId="{F04C5551-EEB8-4D33-AEEE-377083485498}" destId="{56EC2DEE-96F4-494F-ABFC-06F1DAD929E4}" srcOrd="0" destOrd="0" presId="urn:microsoft.com/office/officeart/2005/8/layout/process2"/>
    <dgm:cxn modelId="{BC42B2AD-C792-4B79-97A6-0DDF8BFBA24D}" type="presOf" srcId="{724013C4-AB55-4783-86CA-F22B2F46EB21}" destId="{D45479D4-D378-470F-BC13-4DE963ED2182}" srcOrd="0" destOrd="0" presId="urn:microsoft.com/office/officeart/2005/8/layout/process2"/>
    <dgm:cxn modelId="{E0D3C70A-E8BB-42DF-A418-F93954C5B64D}" srcId="{D6D66B22-59F1-4F25-947B-38C520479520}" destId="{D310606A-0986-45FB-BC6F-672126DC40BE}" srcOrd="3" destOrd="0" parTransId="{D548F99A-A8BE-44EA-BE21-696AD1E2EC32}" sibTransId="{AD9A7C2C-7B99-48AE-9D9E-4FC33D712BFB}"/>
    <dgm:cxn modelId="{6D0FA5C2-6C1F-4D36-8F3D-568B83AEDC68}" type="presOf" srcId="{D6D66B22-59F1-4F25-947B-38C520479520}" destId="{FEF83340-379B-493E-B6CF-6FC95E2320DF}" srcOrd="0" destOrd="0" presId="urn:microsoft.com/office/officeart/2005/8/layout/process2"/>
    <dgm:cxn modelId="{4EAAF9C2-6CAE-4527-A49F-CD24556C3DA6}" type="presParOf" srcId="{FEF83340-379B-493E-B6CF-6FC95E2320DF}" destId="{15DA52CB-851C-461E-BDEB-42C433059558}" srcOrd="0" destOrd="0" presId="urn:microsoft.com/office/officeart/2005/8/layout/process2"/>
    <dgm:cxn modelId="{F227C1EC-B8EB-4709-AF33-9F000CDC72EB}" type="presParOf" srcId="{FEF83340-379B-493E-B6CF-6FC95E2320DF}" destId="{4205A117-E382-4B52-A443-5D738BA398A5}" srcOrd="1" destOrd="0" presId="urn:microsoft.com/office/officeart/2005/8/layout/process2"/>
    <dgm:cxn modelId="{EB87C100-B4EF-421E-BF43-D92D2AA38918}" type="presParOf" srcId="{4205A117-E382-4B52-A443-5D738BA398A5}" destId="{9CDD87C0-D2AA-40C1-987C-2E5C9BF4E40E}" srcOrd="0" destOrd="0" presId="urn:microsoft.com/office/officeart/2005/8/layout/process2"/>
    <dgm:cxn modelId="{E3EC7E09-FB03-474A-AA59-6496E7B60190}" type="presParOf" srcId="{FEF83340-379B-493E-B6CF-6FC95E2320DF}" destId="{79972559-853A-42F7-8C80-86FD944DFA3C}" srcOrd="2" destOrd="0" presId="urn:microsoft.com/office/officeart/2005/8/layout/process2"/>
    <dgm:cxn modelId="{DD62A621-0A42-480B-B90B-27E707A6AE59}" type="presParOf" srcId="{FEF83340-379B-493E-B6CF-6FC95E2320DF}" destId="{56EC2DEE-96F4-494F-ABFC-06F1DAD929E4}" srcOrd="3" destOrd="0" presId="urn:microsoft.com/office/officeart/2005/8/layout/process2"/>
    <dgm:cxn modelId="{261717B2-E1DF-4698-86B9-1E3FEFE6ADDE}" type="presParOf" srcId="{56EC2DEE-96F4-494F-ABFC-06F1DAD929E4}" destId="{C0309BF4-2997-45CA-9B97-E894A09C14B2}" srcOrd="0" destOrd="0" presId="urn:microsoft.com/office/officeart/2005/8/layout/process2"/>
    <dgm:cxn modelId="{010B5CDB-C2CF-4327-8F56-E75F495A8712}" type="presParOf" srcId="{FEF83340-379B-493E-B6CF-6FC95E2320DF}" destId="{55B4C399-2C2B-4747-A4EF-64667A19640E}" srcOrd="4" destOrd="0" presId="urn:microsoft.com/office/officeart/2005/8/layout/process2"/>
    <dgm:cxn modelId="{4D952877-9E46-43FD-882A-6CD59FF4923E}" type="presParOf" srcId="{FEF83340-379B-493E-B6CF-6FC95E2320DF}" destId="{D45479D4-D378-470F-BC13-4DE963ED2182}" srcOrd="5" destOrd="0" presId="urn:microsoft.com/office/officeart/2005/8/layout/process2"/>
    <dgm:cxn modelId="{77226BAD-A15C-4EB3-A10E-395A2891B48C}" type="presParOf" srcId="{D45479D4-D378-470F-BC13-4DE963ED2182}" destId="{72ADDC84-C223-4A51-9215-8C8380BB0442}" srcOrd="0" destOrd="0" presId="urn:microsoft.com/office/officeart/2005/8/layout/process2"/>
    <dgm:cxn modelId="{712A4279-405E-4629-9384-F73FCAC49A19}" type="presParOf" srcId="{FEF83340-379B-493E-B6CF-6FC95E2320DF}" destId="{EEE81BF9-AF83-4B8F-943A-D9E5CD3C7A7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081F2-97F5-458C-B02B-DFA5769F0BB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EEE1DE-68E6-4B9E-8DDD-F9B0B75B5056}">
      <dgm:prSet custT="1"/>
      <dgm:spPr/>
      <dgm:t>
        <a:bodyPr/>
        <a:lstStyle/>
        <a:p>
          <a:pPr rtl="0"/>
          <a:r>
            <a:rPr lang="cs-CZ" sz="2400" b="1" u="none" dirty="0" smtClean="0"/>
            <a:t>Prostředek směny</a:t>
          </a:r>
          <a:endParaRPr lang="cs-CZ" sz="2400" i="1" u="none" dirty="0"/>
        </a:p>
      </dgm:t>
    </dgm:pt>
    <dgm:pt modelId="{DA79712D-E8B4-4C06-BF58-51F9D4740126}" type="parTrans" cxnId="{A732E5FC-ABCB-479D-BF17-A0038FA45949}">
      <dgm:prSet/>
      <dgm:spPr/>
      <dgm:t>
        <a:bodyPr/>
        <a:lstStyle/>
        <a:p>
          <a:endParaRPr lang="cs-CZ"/>
        </a:p>
      </dgm:t>
    </dgm:pt>
    <dgm:pt modelId="{F8286B84-1965-41FB-A55A-5F90E88F7FAF}" type="sibTrans" cxnId="{A732E5FC-ABCB-479D-BF17-A0038FA45949}">
      <dgm:prSet/>
      <dgm:spPr/>
      <dgm:t>
        <a:bodyPr/>
        <a:lstStyle/>
        <a:p>
          <a:endParaRPr lang="cs-CZ"/>
        </a:p>
      </dgm:t>
    </dgm:pt>
    <dgm:pt modelId="{39BB1052-1171-4056-961E-0C630BF20924}">
      <dgm:prSet custT="1"/>
      <dgm:spPr/>
      <dgm:t>
        <a:bodyPr/>
        <a:lstStyle/>
        <a:p>
          <a:pPr rtl="0"/>
          <a:r>
            <a:rPr lang="cs-CZ" sz="2400" b="1" u="none" dirty="0" smtClean="0"/>
            <a:t>Míra inflace</a:t>
          </a:r>
          <a:endParaRPr lang="cs-CZ" sz="2400" u="none" dirty="0"/>
        </a:p>
      </dgm:t>
    </dgm:pt>
    <dgm:pt modelId="{E95A25C9-D39A-42E0-ABE2-034C8BFBF128}" type="parTrans" cxnId="{DBAA257B-F6FC-4B0B-B5F5-476E3EBA96B4}">
      <dgm:prSet/>
      <dgm:spPr/>
      <dgm:t>
        <a:bodyPr/>
        <a:lstStyle/>
        <a:p>
          <a:endParaRPr lang="cs-CZ"/>
        </a:p>
      </dgm:t>
    </dgm:pt>
    <dgm:pt modelId="{A0A74F25-6382-4912-88D0-EF5B124E7150}" type="sibTrans" cxnId="{DBAA257B-F6FC-4B0B-B5F5-476E3EBA96B4}">
      <dgm:prSet/>
      <dgm:spPr/>
      <dgm:t>
        <a:bodyPr/>
        <a:lstStyle/>
        <a:p>
          <a:endParaRPr lang="cs-CZ"/>
        </a:p>
      </dgm:t>
    </dgm:pt>
    <dgm:pt modelId="{D4C29551-57FC-4A45-9B1F-94531EB2E2A1}">
      <dgm:prSet custT="1"/>
      <dgm:spPr/>
      <dgm:t>
        <a:bodyPr/>
        <a:lstStyle/>
        <a:p>
          <a:pPr rtl="0"/>
          <a:r>
            <a:rPr lang="cs-CZ" sz="2400" b="1" u="none" dirty="0" smtClean="0"/>
            <a:t>Uchovatel hodnoty</a:t>
          </a:r>
          <a:endParaRPr lang="cs-CZ" sz="2400" u="none" dirty="0"/>
        </a:p>
      </dgm:t>
    </dgm:pt>
    <dgm:pt modelId="{91D3BC0B-9643-46F3-8759-5B08D97AE5D2}" type="parTrans" cxnId="{5714AFF6-C582-45E3-8CE5-88A911E41FA6}">
      <dgm:prSet/>
      <dgm:spPr/>
      <dgm:t>
        <a:bodyPr/>
        <a:lstStyle/>
        <a:p>
          <a:endParaRPr lang="cs-CZ"/>
        </a:p>
      </dgm:t>
    </dgm:pt>
    <dgm:pt modelId="{9E53F64F-CE10-4EA7-847C-7183E59810EB}" type="sibTrans" cxnId="{5714AFF6-C582-45E3-8CE5-88A911E41FA6}">
      <dgm:prSet/>
      <dgm:spPr/>
      <dgm:t>
        <a:bodyPr/>
        <a:lstStyle/>
        <a:p>
          <a:endParaRPr lang="cs-CZ"/>
        </a:p>
      </dgm:t>
    </dgm:pt>
    <dgm:pt modelId="{74EA12E2-65DB-4E1B-9601-336C829594C8}">
      <dgm:prSet custT="1"/>
      <dgm:spPr/>
      <dgm:t>
        <a:bodyPr/>
        <a:lstStyle/>
        <a:p>
          <a:pPr rtl="0"/>
          <a:r>
            <a:rPr lang="cs-CZ" sz="2400" b="1" u="none" dirty="0" smtClean="0"/>
            <a:t>Platidlo</a:t>
          </a:r>
          <a:endParaRPr lang="cs-CZ" sz="2400" u="none" dirty="0"/>
        </a:p>
      </dgm:t>
    </dgm:pt>
    <dgm:pt modelId="{866E15DB-8577-4189-8BF2-6933CA1B6A49}" type="parTrans" cxnId="{F4E356F4-C5DB-4AAC-8B7F-BC41CD510590}">
      <dgm:prSet/>
      <dgm:spPr/>
      <dgm:t>
        <a:bodyPr/>
        <a:lstStyle/>
        <a:p>
          <a:endParaRPr lang="cs-CZ"/>
        </a:p>
      </dgm:t>
    </dgm:pt>
    <dgm:pt modelId="{5AC589D8-2AD0-411B-A3B4-FE7E6B463B79}" type="sibTrans" cxnId="{F4E356F4-C5DB-4AAC-8B7F-BC41CD510590}">
      <dgm:prSet/>
      <dgm:spPr/>
      <dgm:t>
        <a:bodyPr/>
        <a:lstStyle/>
        <a:p>
          <a:endParaRPr lang="cs-CZ"/>
        </a:p>
      </dgm:t>
    </dgm:pt>
    <dgm:pt modelId="{2FCB86D5-C838-41DF-812A-9B0A1E1A61D4}">
      <dgm:prSet/>
      <dgm:spPr/>
      <dgm:t>
        <a:bodyPr/>
        <a:lstStyle/>
        <a:p>
          <a:pPr rtl="0"/>
          <a:r>
            <a:rPr lang="cs-CZ" b="1" u="none" dirty="0" smtClean="0"/>
            <a:t>Mezinárodní platidlo</a:t>
          </a:r>
          <a:endParaRPr lang="cs-CZ" u="none" dirty="0"/>
        </a:p>
      </dgm:t>
    </dgm:pt>
    <dgm:pt modelId="{54695494-AC93-4FD3-8AF6-7E4CEA62272F}" type="parTrans" cxnId="{8766A77A-E9DF-4791-8320-A12CC979EDCD}">
      <dgm:prSet/>
      <dgm:spPr/>
      <dgm:t>
        <a:bodyPr/>
        <a:lstStyle/>
        <a:p>
          <a:endParaRPr lang="cs-CZ"/>
        </a:p>
      </dgm:t>
    </dgm:pt>
    <dgm:pt modelId="{BF4C6779-A833-452C-9080-7A9686B6B5C5}" type="sibTrans" cxnId="{8766A77A-E9DF-4791-8320-A12CC979EDCD}">
      <dgm:prSet/>
      <dgm:spPr/>
      <dgm:t>
        <a:bodyPr/>
        <a:lstStyle/>
        <a:p>
          <a:endParaRPr lang="cs-CZ"/>
        </a:p>
      </dgm:t>
    </dgm:pt>
    <dgm:pt modelId="{3E0842C9-5F64-4904-894F-E159E8E50859}">
      <dgm:prSet/>
      <dgm:spPr/>
      <dgm:t>
        <a:bodyPr/>
        <a:lstStyle/>
        <a:p>
          <a:pPr rtl="0"/>
          <a:endParaRPr lang="cs-CZ" dirty="0"/>
        </a:p>
      </dgm:t>
    </dgm:pt>
    <dgm:pt modelId="{2956AE59-1774-4A7A-909B-78EE40C58439}" type="parTrans" cxnId="{D66B0677-ADF3-421D-9C09-73BA6ABBA4BE}">
      <dgm:prSet/>
      <dgm:spPr/>
      <dgm:t>
        <a:bodyPr/>
        <a:lstStyle/>
        <a:p>
          <a:endParaRPr lang="cs-CZ"/>
        </a:p>
      </dgm:t>
    </dgm:pt>
    <dgm:pt modelId="{B2B7AC54-34D1-441C-8C5B-EA9260377765}" type="sibTrans" cxnId="{D66B0677-ADF3-421D-9C09-73BA6ABBA4BE}">
      <dgm:prSet/>
      <dgm:spPr/>
      <dgm:t>
        <a:bodyPr/>
        <a:lstStyle/>
        <a:p>
          <a:endParaRPr lang="cs-CZ"/>
        </a:p>
      </dgm:t>
    </dgm:pt>
    <dgm:pt modelId="{AD9F6879-53C1-4EAA-91B9-178F542DEBE8}" type="pres">
      <dgm:prSet presAssocID="{7B0081F2-97F5-458C-B02B-DFA5769F0BB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C74FD1B-0533-4F58-A32A-99FEB746579D}" type="pres">
      <dgm:prSet presAssocID="{7B0081F2-97F5-458C-B02B-DFA5769F0BBE}" presName="cycle" presStyleCnt="0"/>
      <dgm:spPr/>
    </dgm:pt>
    <dgm:pt modelId="{7F50C904-573A-4786-B398-FAF671E80FB3}" type="pres">
      <dgm:prSet presAssocID="{7B0081F2-97F5-458C-B02B-DFA5769F0BBE}" presName="centerShape" presStyleCnt="0"/>
      <dgm:spPr/>
    </dgm:pt>
    <dgm:pt modelId="{07C7B2AE-1FE7-45C3-8E74-A13052015176}" type="pres">
      <dgm:prSet presAssocID="{7B0081F2-97F5-458C-B02B-DFA5769F0BBE}" presName="connSite" presStyleLbl="node1" presStyleIdx="0" presStyleCnt="6"/>
      <dgm:spPr/>
    </dgm:pt>
    <dgm:pt modelId="{5731A7E9-B889-467A-8AF3-CAEDF54BC40F}" type="pres">
      <dgm:prSet presAssocID="{7B0081F2-97F5-458C-B02B-DFA5769F0BBE}" presName="visible" presStyleLbl="node1" presStyleIdx="0" presStyleCnt="6" custScaleX="129397" custScaleY="119598" custLinFactNeighborX="-32391" custLinFactNeighborY="23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F3DEC1-8FF0-44FA-A95D-F7920EB47C42}" type="pres">
      <dgm:prSet presAssocID="{DA79712D-E8B4-4C06-BF58-51F9D4740126}" presName="Name25" presStyleLbl="parChTrans1D1" presStyleIdx="0" presStyleCnt="5"/>
      <dgm:spPr/>
      <dgm:t>
        <a:bodyPr/>
        <a:lstStyle/>
        <a:p>
          <a:endParaRPr lang="cs-CZ"/>
        </a:p>
      </dgm:t>
    </dgm:pt>
    <dgm:pt modelId="{0FC2431A-F49A-4BBF-9F2C-552AA16656E3}" type="pres">
      <dgm:prSet presAssocID="{6DEEE1DE-68E6-4B9E-8DDD-F9B0B75B5056}" presName="node" presStyleCnt="0"/>
      <dgm:spPr/>
    </dgm:pt>
    <dgm:pt modelId="{A7AB6533-70A9-465F-B766-0C8A353ED824}" type="pres">
      <dgm:prSet presAssocID="{6DEEE1DE-68E6-4B9E-8DDD-F9B0B75B5056}" presName="parentNode" presStyleLbl="node1" presStyleIdx="1" presStyleCnt="6" custScaleX="270354" custScaleY="129565" custLinFactX="69265" custLinFactNeighborX="100000" custLinFactNeighborY="1514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30A663-0FFF-4488-98B9-E61E8F01DE50}" type="pres">
      <dgm:prSet presAssocID="{6DEEE1DE-68E6-4B9E-8DDD-F9B0B75B505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FDAA1A-83E9-4AEC-BA45-DF6E603D6F79}" type="pres">
      <dgm:prSet presAssocID="{E95A25C9-D39A-42E0-ABE2-034C8BFBF128}" presName="Name25" presStyleLbl="parChTrans1D1" presStyleIdx="1" presStyleCnt="5"/>
      <dgm:spPr/>
      <dgm:t>
        <a:bodyPr/>
        <a:lstStyle/>
        <a:p>
          <a:endParaRPr lang="cs-CZ"/>
        </a:p>
      </dgm:t>
    </dgm:pt>
    <dgm:pt modelId="{B1995CB5-E454-431D-9FC6-1D63D53CEE0B}" type="pres">
      <dgm:prSet presAssocID="{39BB1052-1171-4056-961E-0C630BF20924}" presName="node" presStyleCnt="0"/>
      <dgm:spPr/>
    </dgm:pt>
    <dgm:pt modelId="{AADE57DA-76A2-4DC4-98B1-76760397A98A}" type="pres">
      <dgm:prSet presAssocID="{39BB1052-1171-4056-961E-0C630BF20924}" presName="parentNode" presStyleLbl="node1" presStyleIdx="2" presStyleCnt="6" custScaleX="364655" custLinFactNeighborX="9048" custLinFactNeighborY="2006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A00B48-CBB3-4CCD-B441-DB638DBAF535}" type="pres">
      <dgm:prSet presAssocID="{39BB1052-1171-4056-961E-0C630BF20924}" presName="childNode" presStyleLbl="revTx" presStyleIdx="0" presStyleCnt="1">
        <dgm:presLayoutVars>
          <dgm:bulletEnabled val="1"/>
        </dgm:presLayoutVars>
      </dgm:prSet>
      <dgm:spPr/>
    </dgm:pt>
    <dgm:pt modelId="{E63B9B82-C174-4581-9BA8-53D54F794D5A}" type="pres">
      <dgm:prSet presAssocID="{91D3BC0B-9643-46F3-8759-5B08D97AE5D2}" presName="Name25" presStyleLbl="parChTrans1D1" presStyleIdx="2" presStyleCnt="5"/>
      <dgm:spPr/>
      <dgm:t>
        <a:bodyPr/>
        <a:lstStyle/>
        <a:p>
          <a:endParaRPr lang="cs-CZ"/>
        </a:p>
      </dgm:t>
    </dgm:pt>
    <dgm:pt modelId="{8421D93B-562C-42B4-95F6-19668D4F8BE9}" type="pres">
      <dgm:prSet presAssocID="{D4C29551-57FC-4A45-9B1F-94531EB2E2A1}" presName="node" presStyleCnt="0"/>
      <dgm:spPr/>
    </dgm:pt>
    <dgm:pt modelId="{705C5F3C-FA39-46CF-9889-87775E4EDEB9}" type="pres">
      <dgm:prSet presAssocID="{D4C29551-57FC-4A45-9B1F-94531EB2E2A1}" presName="parentNode" presStyleLbl="node1" presStyleIdx="3" presStyleCnt="6" custScaleX="34539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F69542-205D-4C28-A723-44B351950366}" type="pres">
      <dgm:prSet presAssocID="{D4C29551-57FC-4A45-9B1F-94531EB2E2A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C79CD5-6DD5-431C-B828-7D5AD4A62184}" type="pres">
      <dgm:prSet presAssocID="{866E15DB-8577-4189-8BF2-6933CA1B6A49}" presName="Name25" presStyleLbl="parChTrans1D1" presStyleIdx="3" presStyleCnt="5"/>
      <dgm:spPr/>
      <dgm:t>
        <a:bodyPr/>
        <a:lstStyle/>
        <a:p>
          <a:endParaRPr lang="cs-CZ"/>
        </a:p>
      </dgm:t>
    </dgm:pt>
    <dgm:pt modelId="{22D2A0EE-4019-4430-9DDD-D272A4D32841}" type="pres">
      <dgm:prSet presAssocID="{74EA12E2-65DB-4E1B-9601-336C829594C8}" presName="node" presStyleCnt="0"/>
      <dgm:spPr/>
    </dgm:pt>
    <dgm:pt modelId="{BB9F08C0-1E5C-4563-AC08-ABD7F09C5049}" type="pres">
      <dgm:prSet presAssocID="{74EA12E2-65DB-4E1B-9601-336C829594C8}" presName="parentNode" presStyleLbl="node1" presStyleIdx="4" presStyleCnt="6" custScaleX="43382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7428A7-5416-4B3B-8E3C-4DED295C6417}" type="pres">
      <dgm:prSet presAssocID="{74EA12E2-65DB-4E1B-9601-336C829594C8}" presName="childNode" presStyleLbl="revTx" presStyleIdx="0" presStyleCnt="1">
        <dgm:presLayoutVars>
          <dgm:bulletEnabled val="1"/>
        </dgm:presLayoutVars>
      </dgm:prSet>
      <dgm:spPr/>
    </dgm:pt>
    <dgm:pt modelId="{41873FE0-E5FE-41D4-A5BF-E7C3FE299073}" type="pres">
      <dgm:prSet presAssocID="{54695494-AC93-4FD3-8AF6-7E4CEA62272F}" presName="Name25" presStyleLbl="parChTrans1D1" presStyleIdx="4" presStyleCnt="5"/>
      <dgm:spPr/>
      <dgm:t>
        <a:bodyPr/>
        <a:lstStyle/>
        <a:p>
          <a:endParaRPr lang="cs-CZ"/>
        </a:p>
      </dgm:t>
    </dgm:pt>
    <dgm:pt modelId="{B3EAEDFB-C52E-41F1-9FCB-7E75731C289B}" type="pres">
      <dgm:prSet presAssocID="{2FCB86D5-C838-41DF-812A-9B0A1E1A61D4}" presName="node" presStyleCnt="0"/>
      <dgm:spPr/>
    </dgm:pt>
    <dgm:pt modelId="{FFD1D430-7678-4D51-95C4-31FDBA2B2303}" type="pres">
      <dgm:prSet presAssocID="{2FCB86D5-C838-41DF-812A-9B0A1E1A61D4}" presName="parentNode" presStyleLbl="node1" presStyleIdx="5" presStyleCnt="6" custScaleX="39719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2D880B-0AF5-49CC-A147-14882D623B17}" type="pres">
      <dgm:prSet presAssocID="{2FCB86D5-C838-41DF-812A-9B0A1E1A61D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6BFE21F-BD89-4AEE-9BF6-C255D8B6A487}" type="presOf" srcId="{866E15DB-8577-4189-8BF2-6933CA1B6A49}" destId="{1FC79CD5-6DD5-431C-B828-7D5AD4A62184}" srcOrd="0" destOrd="0" presId="urn:microsoft.com/office/officeart/2005/8/layout/radial2"/>
    <dgm:cxn modelId="{1EF60F6D-A43A-4BD9-BD52-ACEE099A6366}" type="presOf" srcId="{DA79712D-E8B4-4C06-BF58-51F9D4740126}" destId="{4FF3DEC1-8FF0-44FA-A95D-F7920EB47C42}" srcOrd="0" destOrd="0" presId="urn:microsoft.com/office/officeart/2005/8/layout/radial2"/>
    <dgm:cxn modelId="{29CD6FD4-65E9-42FD-AEB4-4A5ED8A2F383}" type="presOf" srcId="{3E0842C9-5F64-4904-894F-E159E8E50859}" destId="{102D880B-0AF5-49CC-A147-14882D623B17}" srcOrd="0" destOrd="0" presId="urn:microsoft.com/office/officeart/2005/8/layout/radial2"/>
    <dgm:cxn modelId="{DBAA257B-F6FC-4B0B-B5F5-476E3EBA96B4}" srcId="{7B0081F2-97F5-458C-B02B-DFA5769F0BBE}" destId="{39BB1052-1171-4056-961E-0C630BF20924}" srcOrd="1" destOrd="0" parTransId="{E95A25C9-D39A-42E0-ABE2-034C8BFBF128}" sibTransId="{A0A74F25-6382-4912-88D0-EF5B124E7150}"/>
    <dgm:cxn modelId="{5714AFF6-C582-45E3-8CE5-88A911E41FA6}" srcId="{7B0081F2-97F5-458C-B02B-DFA5769F0BBE}" destId="{D4C29551-57FC-4A45-9B1F-94531EB2E2A1}" srcOrd="2" destOrd="0" parTransId="{91D3BC0B-9643-46F3-8759-5B08D97AE5D2}" sibTransId="{9E53F64F-CE10-4EA7-847C-7183E59810EB}"/>
    <dgm:cxn modelId="{E2159003-C8E9-40F9-8031-6D81621A8C4F}" type="presOf" srcId="{D4C29551-57FC-4A45-9B1F-94531EB2E2A1}" destId="{705C5F3C-FA39-46CF-9889-87775E4EDEB9}" srcOrd="0" destOrd="0" presId="urn:microsoft.com/office/officeart/2005/8/layout/radial2"/>
    <dgm:cxn modelId="{B99D7110-AF57-4CF3-B5C7-3E2D2971E1E1}" type="presOf" srcId="{E95A25C9-D39A-42E0-ABE2-034C8BFBF128}" destId="{2DFDAA1A-83E9-4AEC-BA45-DF6E603D6F79}" srcOrd="0" destOrd="0" presId="urn:microsoft.com/office/officeart/2005/8/layout/radial2"/>
    <dgm:cxn modelId="{F2D740E6-DA0B-41B8-B611-B83DA36CC2AA}" type="presOf" srcId="{74EA12E2-65DB-4E1B-9601-336C829594C8}" destId="{BB9F08C0-1E5C-4563-AC08-ABD7F09C5049}" srcOrd="0" destOrd="0" presId="urn:microsoft.com/office/officeart/2005/8/layout/radial2"/>
    <dgm:cxn modelId="{F4E356F4-C5DB-4AAC-8B7F-BC41CD510590}" srcId="{7B0081F2-97F5-458C-B02B-DFA5769F0BBE}" destId="{74EA12E2-65DB-4E1B-9601-336C829594C8}" srcOrd="3" destOrd="0" parTransId="{866E15DB-8577-4189-8BF2-6933CA1B6A49}" sibTransId="{5AC589D8-2AD0-411B-A3B4-FE7E6B463B79}"/>
    <dgm:cxn modelId="{B78A8F0B-EF3E-4095-808E-7744F2CC8161}" type="presOf" srcId="{6DEEE1DE-68E6-4B9E-8DDD-F9B0B75B5056}" destId="{A7AB6533-70A9-465F-B766-0C8A353ED824}" srcOrd="0" destOrd="0" presId="urn:microsoft.com/office/officeart/2005/8/layout/radial2"/>
    <dgm:cxn modelId="{FE6D0A57-94F8-4A3E-A2C0-A71D1769CFED}" type="presOf" srcId="{91D3BC0B-9643-46F3-8759-5B08D97AE5D2}" destId="{E63B9B82-C174-4581-9BA8-53D54F794D5A}" srcOrd="0" destOrd="0" presId="urn:microsoft.com/office/officeart/2005/8/layout/radial2"/>
    <dgm:cxn modelId="{8766A77A-E9DF-4791-8320-A12CC979EDCD}" srcId="{7B0081F2-97F5-458C-B02B-DFA5769F0BBE}" destId="{2FCB86D5-C838-41DF-812A-9B0A1E1A61D4}" srcOrd="4" destOrd="0" parTransId="{54695494-AC93-4FD3-8AF6-7E4CEA62272F}" sibTransId="{BF4C6779-A833-452C-9080-7A9686B6B5C5}"/>
    <dgm:cxn modelId="{D75E35BA-D8F7-47C9-94D5-C0E5823FC9C1}" type="presOf" srcId="{54695494-AC93-4FD3-8AF6-7E4CEA62272F}" destId="{41873FE0-E5FE-41D4-A5BF-E7C3FE299073}" srcOrd="0" destOrd="0" presId="urn:microsoft.com/office/officeart/2005/8/layout/radial2"/>
    <dgm:cxn modelId="{D66B0677-ADF3-421D-9C09-73BA6ABBA4BE}" srcId="{2FCB86D5-C838-41DF-812A-9B0A1E1A61D4}" destId="{3E0842C9-5F64-4904-894F-E159E8E50859}" srcOrd="0" destOrd="0" parTransId="{2956AE59-1774-4A7A-909B-78EE40C58439}" sibTransId="{B2B7AC54-34D1-441C-8C5B-EA9260377765}"/>
    <dgm:cxn modelId="{CFE515A9-99E9-4064-AF8B-E6487DC0E33F}" type="presOf" srcId="{2FCB86D5-C838-41DF-812A-9B0A1E1A61D4}" destId="{FFD1D430-7678-4D51-95C4-31FDBA2B2303}" srcOrd="0" destOrd="0" presId="urn:microsoft.com/office/officeart/2005/8/layout/radial2"/>
    <dgm:cxn modelId="{E75A1005-F0B0-4C0D-9ADD-4704CB671209}" type="presOf" srcId="{39BB1052-1171-4056-961E-0C630BF20924}" destId="{AADE57DA-76A2-4DC4-98B1-76760397A98A}" srcOrd="0" destOrd="0" presId="urn:microsoft.com/office/officeart/2005/8/layout/radial2"/>
    <dgm:cxn modelId="{A732E5FC-ABCB-479D-BF17-A0038FA45949}" srcId="{7B0081F2-97F5-458C-B02B-DFA5769F0BBE}" destId="{6DEEE1DE-68E6-4B9E-8DDD-F9B0B75B5056}" srcOrd="0" destOrd="0" parTransId="{DA79712D-E8B4-4C06-BF58-51F9D4740126}" sibTransId="{F8286B84-1965-41FB-A55A-5F90E88F7FAF}"/>
    <dgm:cxn modelId="{BC2AA61D-1F66-45A9-8DFE-7016E98EC85A}" type="presOf" srcId="{7B0081F2-97F5-458C-B02B-DFA5769F0BBE}" destId="{AD9F6879-53C1-4EAA-91B9-178F542DEBE8}" srcOrd="0" destOrd="0" presId="urn:microsoft.com/office/officeart/2005/8/layout/radial2"/>
    <dgm:cxn modelId="{AE3BFC0D-0FF7-46DA-A538-F4CBEC1EFC40}" type="presParOf" srcId="{AD9F6879-53C1-4EAA-91B9-178F542DEBE8}" destId="{BC74FD1B-0533-4F58-A32A-99FEB746579D}" srcOrd="0" destOrd="0" presId="urn:microsoft.com/office/officeart/2005/8/layout/radial2"/>
    <dgm:cxn modelId="{8FCC8D7A-2986-4AE5-9DAE-5A62A7ACB6CF}" type="presParOf" srcId="{BC74FD1B-0533-4F58-A32A-99FEB746579D}" destId="{7F50C904-573A-4786-B398-FAF671E80FB3}" srcOrd="0" destOrd="0" presId="urn:microsoft.com/office/officeart/2005/8/layout/radial2"/>
    <dgm:cxn modelId="{176F05E8-DF88-465E-AD5D-C0C1D64510D4}" type="presParOf" srcId="{7F50C904-573A-4786-B398-FAF671E80FB3}" destId="{07C7B2AE-1FE7-45C3-8E74-A13052015176}" srcOrd="0" destOrd="0" presId="urn:microsoft.com/office/officeart/2005/8/layout/radial2"/>
    <dgm:cxn modelId="{8753B80E-B87B-4BC2-B0B5-1E289BD7CDF8}" type="presParOf" srcId="{7F50C904-573A-4786-B398-FAF671E80FB3}" destId="{5731A7E9-B889-467A-8AF3-CAEDF54BC40F}" srcOrd="1" destOrd="0" presId="urn:microsoft.com/office/officeart/2005/8/layout/radial2"/>
    <dgm:cxn modelId="{7F995DD2-D956-4FB4-93FA-58377DE96C46}" type="presParOf" srcId="{BC74FD1B-0533-4F58-A32A-99FEB746579D}" destId="{4FF3DEC1-8FF0-44FA-A95D-F7920EB47C42}" srcOrd="1" destOrd="0" presId="urn:microsoft.com/office/officeart/2005/8/layout/radial2"/>
    <dgm:cxn modelId="{15BA2A71-2E76-4AF7-BA44-14E6DE259F6D}" type="presParOf" srcId="{BC74FD1B-0533-4F58-A32A-99FEB746579D}" destId="{0FC2431A-F49A-4BBF-9F2C-552AA16656E3}" srcOrd="2" destOrd="0" presId="urn:microsoft.com/office/officeart/2005/8/layout/radial2"/>
    <dgm:cxn modelId="{195F33B0-2124-49AD-9911-EDF1ADB90506}" type="presParOf" srcId="{0FC2431A-F49A-4BBF-9F2C-552AA16656E3}" destId="{A7AB6533-70A9-465F-B766-0C8A353ED824}" srcOrd="0" destOrd="0" presId="urn:microsoft.com/office/officeart/2005/8/layout/radial2"/>
    <dgm:cxn modelId="{D1DDBDB7-E4B5-4927-A9E1-EFDCF79D8E57}" type="presParOf" srcId="{0FC2431A-F49A-4BBF-9F2C-552AA16656E3}" destId="{AC30A663-0FFF-4488-98B9-E61E8F01DE50}" srcOrd="1" destOrd="0" presId="urn:microsoft.com/office/officeart/2005/8/layout/radial2"/>
    <dgm:cxn modelId="{D421E082-DE94-4E6C-B13D-2EA63A1CD063}" type="presParOf" srcId="{BC74FD1B-0533-4F58-A32A-99FEB746579D}" destId="{2DFDAA1A-83E9-4AEC-BA45-DF6E603D6F79}" srcOrd="3" destOrd="0" presId="urn:microsoft.com/office/officeart/2005/8/layout/radial2"/>
    <dgm:cxn modelId="{BB5AD279-9C72-4749-9CEC-5558D4942B36}" type="presParOf" srcId="{BC74FD1B-0533-4F58-A32A-99FEB746579D}" destId="{B1995CB5-E454-431D-9FC6-1D63D53CEE0B}" srcOrd="4" destOrd="0" presId="urn:microsoft.com/office/officeart/2005/8/layout/radial2"/>
    <dgm:cxn modelId="{C8B32F58-D0C0-4BE7-ADCD-8F89924BF172}" type="presParOf" srcId="{B1995CB5-E454-431D-9FC6-1D63D53CEE0B}" destId="{AADE57DA-76A2-4DC4-98B1-76760397A98A}" srcOrd="0" destOrd="0" presId="urn:microsoft.com/office/officeart/2005/8/layout/radial2"/>
    <dgm:cxn modelId="{3A6B6618-EE6A-4620-9E1C-674B5048B84E}" type="presParOf" srcId="{B1995CB5-E454-431D-9FC6-1D63D53CEE0B}" destId="{E9A00B48-CBB3-4CCD-B441-DB638DBAF535}" srcOrd="1" destOrd="0" presId="urn:microsoft.com/office/officeart/2005/8/layout/radial2"/>
    <dgm:cxn modelId="{01DA563B-9B21-48AE-B927-34AC93F12088}" type="presParOf" srcId="{BC74FD1B-0533-4F58-A32A-99FEB746579D}" destId="{E63B9B82-C174-4581-9BA8-53D54F794D5A}" srcOrd="5" destOrd="0" presId="urn:microsoft.com/office/officeart/2005/8/layout/radial2"/>
    <dgm:cxn modelId="{B938CAD2-242F-4186-8CED-3EF02612F7B7}" type="presParOf" srcId="{BC74FD1B-0533-4F58-A32A-99FEB746579D}" destId="{8421D93B-562C-42B4-95F6-19668D4F8BE9}" srcOrd="6" destOrd="0" presId="urn:microsoft.com/office/officeart/2005/8/layout/radial2"/>
    <dgm:cxn modelId="{41A22D8D-1CE1-4B4B-BB15-8475605251D4}" type="presParOf" srcId="{8421D93B-562C-42B4-95F6-19668D4F8BE9}" destId="{705C5F3C-FA39-46CF-9889-87775E4EDEB9}" srcOrd="0" destOrd="0" presId="urn:microsoft.com/office/officeart/2005/8/layout/radial2"/>
    <dgm:cxn modelId="{AA7D8C7A-E79C-488E-99B8-73BDB1C762E8}" type="presParOf" srcId="{8421D93B-562C-42B4-95F6-19668D4F8BE9}" destId="{6FF69542-205D-4C28-A723-44B351950366}" srcOrd="1" destOrd="0" presId="urn:microsoft.com/office/officeart/2005/8/layout/radial2"/>
    <dgm:cxn modelId="{110CF76D-35A2-42E0-A0A4-69616F32BCD3}" type="presParOf" srcId="{BC74FD1B-0533-4F58-A32A-99FEB746579D}" destId="{1FC79CD5-6DD5-431C-B828-7D5AD4A62184}" srcOrd="7" destOrd="0" presId="urn:microsoft.com/office/officeart/2005/8/layout/radial2"/>
    <dgm:cxn modelId="{620909BA-1687-4008-8D66-B081F735929D}" type="presParOf" srcId="{BC74FD1B-0533-4F58-A32A-99FEB746579D}" destId="{22D2A0EE-4019-4430-9DDD-D272A4D32841}" srcOrd="8" destOrd="0" presId="urn:microsoft.com/office/officeart/2005/8/layout/radial2"/>
    <dgm:cxn modelId="{6E793508-1527-4EE8-B35F-1914629B1EE6}" type="presParOf" srcId="{22D2A0EE-4019-4430-9DDD-D272A4D32841}" destId="{BB9F08C0-1E5C-4563-AC08-ABD7F09C5049}" srcOrd="0" destOrd="0" presId="urn:microsoft.com/office/officeart/2005/8/layout/radial2"/>
    <dgm:cxn modelId="{F535B38D-B8A0-4393-8537-D093EBF100D2}" type="presParOf" srcId="{22D2A0EE-4019-4430-9DDD-D272A4D32841}" destId="{5B7428A7-5416-4B3B-8E3C-4DED295C6417}" srcOrd="1" destOrd="0" presId="urn:microsoft.com/office/officeart/2005/8/layout/radial2"/>
    <dgm:cxn modelId="{B5D53630-5DC0-4A24-BB9F-6F7AD975166A}" type="presParOf" srcId="{BC74FD1B-0533-4F58-A32A-99FEB746579D}" destId="{41873FE0-E5FE-41D4-A5BF-E7C3FE299073}" srcOrd="9" destOrd="0" presId="urn:microsoft.com/office/officeart/2005/8/layout/radial2"/>
    <dgm:cxn modelId="{993F2153-D7CD-464E-BAE4-705C0E578E79}" type="presParOf" srcId="{BC74FD1B-0533-4F58-A32A-99FEB746579D}" destId="{B3EAEDFB-C52E-41F1-9FCB-7E75731C289B}" srcOrd="10" destOrd="0" presId="urn:microsoft.com/office/officeart/2005/8/layout/radial2"/>
    <dgm:cxn modelId="{E2A30426-8C5D-40FE-8C19-64819DE96ED7}" type="presParOf" srcId="{B3EAEDFB-C52E-41F1-9FCB-7E75731C289B}" destId="{FFD1D430-7678-4D51-95C4-31FDBA2B2303}" srcOrd="0" destOrd="0" presId="urn:microsoft.com/office/officeart/2005/8/layout/radial2"/>
    <dgm:cxn modelId="{B6AEDF2C-E34B-4C15-B2F2-10131BA13A1D}" type="presParOf" srcId="{B3EAEDFB-C52E-41F1-9FCB-7E75731C289B}" destId="{102D880B-0AF5-49CC-A147-14882D623B1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4AE007-CDFC-40F2-8168-F984CF01B4A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7A8A926-A36F-4B97-892D-DFA0AA0FA1ED}">
      <dgm:prSet phldrT="[Text]" custT="1"/>
      <dgm:spPr/>
      <dgm:t>
        <a:bodyPr/>
        <a:lstStyle/>
        <a:p>
          <a:r>
            <a:rPr lang="cs-CZ" sz="2400" b="1" dirty="0" smtClean="0"/>
            <a:t>Dočasně volný prostředek</a:t>
          </a:r>
          <a:endParaRPr lang="cs-CZ" sz="2400" b="1" dirty="0"/>
        </a:p>
      </dgm:t>
    </dgm:pt>
    <dgm:pt modelId="{44ADBB3E-982A-4FD3-95F7-574868210659}" type="parTrans" cxnId="{88AEBFD5-333D-4C6D-BA8B-033BDF5B2543}">
      <dgm:prSet/>
      <dgm:spPr/>
      <dgm:t>
        <a:bodyPr/>
        <a:lstStyle/>
        <a:p>
          <a:endParaRPr lang="cs-CZ"/>
        </a:p>
      </dgm:t>
    </dgm:pt>
    <dgm:pt modelId="{BAB3A23C-90E0-4D73-ABD5-5EEBF518947F}" type="sibTrans" cxnId="{88AEBFD5-333D-4C6D-BA8B-033BDF5B2543}">
      <dgm:prSet/>
      <dgm:spPr/>
      <dgm:t>
        <a:bodyPr/>
        <a:lstStyle/>
        <a:p>
          <a:endParaRPr lang="cs-CZ"/>
        </a:p>
      </dgm:t>
    </dgm:pt>
    <dgm:pt modelId="{30E5BF3B-D9A7-44AF-B0C4-84F08AC198A4}">
      <dgm:prSet phldrT="[Text]" custT="1"/>
      <dgm:spPr/>
      <dgm:t>
        <a:bodyPr/>
        <a:lstStyle/>
        <a:p>
          <a:r>
            <a:rPr lang="cs-CZ" sz="2400" b="1" dirty="0" smtClean="0"/>
            <a:t>Úrok</a:t>
          </a:r>
          <a:endParaRPr lang="cs-CZ" sz="2400" b="1" dirty="0"/>
        </a:p>
      </dgm:t>
    </dgm:pt>
    <dgm:pt modelId="{50A2F0A8-1E2F-4454-9799-41067294BF04}" type="parTrans" cxnId="{09317612-5F85-426B-B4A8-480D877C020F}">
      <dgm:prSet/>
      <dgm:spPr/>
      <dgm:t>
        <a:bodyPr/>
        <a:lstStyle/>
        <a:p>
          <a:endParaRPr lang="cs-CZ"/>
        </a:p>
      </dgm:t>
    </dgm:pt>
    <dgm:pt modelId="{E51071E1-9990-401F-83BC-683AB161FABF}" type="sibTrans" cxnId="{09317612-5F85-426B-B4A8-480D877C020F}">
      <dgm:prSet/>
      <dgm:spPr/>
      <dgm:t>
        <a:bodyPr/>
        <a:lstStyle/>
        <a:p>
          <a:endParaRPr lang="cs-CZ"/>
        </a:p>
      </dgm:t>
    </dgm:pt>
    <dgm:pt modelId="{4D2B8C47-20C6-4C39-A1B6-C5EEE54CF64C}">
      <dgm:prSet phldrT="[Text]" custT="1"/>
      <dgm:spPr/>
      <dgm:t>
        <a:bodyPr/>
        <a:lstStyle/>
        <a:p>
          <a:r>
            <a:rPr lang="cs-CZ" sz="2400" b="1" dirty="0" smtClean="0"/>
            <a:t>Zhodnocení</a:t>
          </a:r>
          <a:endParaRPr lang="cs-CZ" sz="2400" b="1" dirty="0"/>
        </a:p>
      </dgm:t>
    </dgm:pt>
    <dgm:pt modelId="{D1EADC46-194C-40E8-BED0-8623873847EC}" type="parTrans" cxnId="{7D1ACCE5-0C41-454E-BFD4-1CAB417E722F}">
      <dgm:prSet/>
      <dgm:spPr/>
      <dgm:t>
        <a:bodyPr/>
        <a:lstStyle/>
        <a:p>
          <a:endParaRPr lang="cs-CZ"/>
        </a:p>
      </dgm:t>
    </dgm:pt>
    <dgm:pt modelId="{B03BB4CC-8C41-4715-97BF-1578406BFD80}" type="sibTrans" cxnId="{7D1ACCE5-0C41-454E-BFD4-1CAB417E722F}">
      <dgm:prSet/>
      <dgm:spPr/>
      <dgm:t>
        <a:bodyPr/>
        <a:lstStyle/>
        <a:p>
          <a:endParaRPr lang="cs-CZ"/>
        </a:p>
      </dgm:t>
    </dgm:pt>
    <dgm:pt modelId="{4EE0B3B6-FE74-4DE4-B18A-D51C2F9979E3}" type="pres">
      <dgm:prSet presAssocID="{804AE007-CDFC-40F2-8168-F984CF01B4AE}" presName="linearFlow" presStyleCnt="0">
        <dgm:presLayoutVars>
          <dgm:dir/>
          <dgm:resizeHandles val="exact"/>
        </dgm:presLayoutVars>
      </dgm:prSet>
      <dgm:spPr/>
    </dgm:pt>
    <dgm:pt modelId="{8707B4AD-569D-4152-A8DC-D100FFB0BE60}" type="pres">
      <dgm:prSet presAssocID="{87A8A926-A36F-4B97-892D-DFA0AA0FA1ED}" presName="node" presStyleLbl="node1" presStyleIdx="0" presStyleCnt="3" custScaleX="1225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F52586-F569-4CBB-B3A7-92E32AAAF5B0}" type="pres">
      <dgm:prSet presAssocID="{BAB3A23C-90E0-4D73-ABD5-5EEBF518947F}" presName="spacerL" presStyleCnt="0"/>
      <dgm:spPr/>
    </dgm:pt>
    <dgm:pt modelId="{E2432645-F07D-4D85-8791-CB97433EC126}" type="pres">
      <dgm:prSet presAssocID="{BAB3A23C-90E0-4D73-ABD5-5EEBF518947F}" presName="sibTrans" presStyleLbl="sibTrans2D1" presStyleIdx="0" presStyleCnt="2"/>
      <dgm:spPr/>
      <dgm:t>
        <a:bodyPr/>
        <a:lstStyle/>
        <a:p>
          <a:endParaRPr lang="cs-CZ"/>
        </a:p>
      </dgm:t>
    </dgm:pt>
    <dgm:pt modelId="{A9BA2A5A-3404-4371-AC22-E7626E092FDB}" type="pres">
      <dgm:prSet presAssocID="{BAB3A23C-90E0-4D73-ABD5-5EEBF518947F}" presName="spacerR" presStyleCnt="0"/>
      <dgm:spPr/>
    </dgm:pt>
    <dgm:pt modelId="{E8DBBBFB-0B09-4A91-B3F3-B7E41C3C40AD}" type="pres">
      <dgm:prSet presAssocID="{30E5BF3B-D9A7-44AF-B0C4-84F08AC198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8FCD4E-169A-4C73-B189-F26AD3C478E6}" type="pres">
      <dgm:prSet presAssocID="{E51071E1-9990-401F-83BC-683AB161FABF}" presName="spacerL" presStyleCnt="0"/>
      <dgm:spPr/>
    </dgm:pt>
    <dgm:pt modelId="{637F83A2-B89D-46B8-92F9-11FE7734693C}" type="pres">
      <dgm:prSet presAssocID="{E51071E1-9990-401F-83BC-683AB161FABF}" presName="sibTrans" presStyleLbl="sibTrans2D1" presStyleIdx="1" presStyleCnt="2"/>
      <dgm:spPr/>
      <dgm:t>
        <a:bodyPr/>
        <a:lstStyle/>
        <a:p>
          <a:endParaRPr lang="cs-CZ"/>
        </a:p>
      </dgm:t>
    </dgm:pt>
    <dgm:pt modelId="{C67E1693-400A-4EEA-9539-7B0DF9AD9F84}" type="pres">
      <dgm:prSet presAssocID="{E51071E1-9990-401F-83BC-683AB161FABF}" presName="spacerR" presStyleCnt="0"/>
      <dgm:spPr/>
    </dgm:pt>
    <dgm:pt modelId="{6DC7CBD5-BE10-45F8-B7CA-3E4DAD1BF775}" type="pres">
      <dgm:prSet presAssocID="{4D2B8C47-20C6-4C39-A1B6-C5EEE54CF64C}" presName="node" presStyleLbl="node1" presStyleIdx="2" presStyleCnt="3" custScaleX="1263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1ACCE5-0C41-454E-BFD4-1CAB417E722F}" srcId="{804AE007-CDFC-40F2-8168-F984CF01B4AE}" destId="{4D2B8C47-20C6-4C39-A1B6-C5EEE54CF64C}" srcOrd="2" destOrd="0" parTransId="{D1EADC46-194C-40E8-BED0-8623873847EC}" sibTransId="{B03BB4CC-8C41-4715-97BF-1578406BFD80}"/>
    <dgm:cxn modelId="{79956612-D196-4CF4-B1DA-4BDD7D545785}" type="presOf" srcId="{E51071E1-9990-401F-83BC-683AB161FABF}" destId="{637F83A2-B89D-46B8-92F9-11FE7734693C}" srcOrd="0" destOrd="0" presId="urn:microsoft.com/office/officeart/2005/8/layout/equation1"/>
    <dgm:cxn modelId="{FF422630-5B5E-430B-8C60-33A1C3C394A9}" type="presOf" srcId="{BAB3A23C-90E0-4D73-ABD5-5EEBF518947F}" destId="{E2432645-F07D-4D85-8791-CB97433EC126}" srcOrd="0" destOrd="0" presId="urn:microsoft.com/office/officeart/2005/8/layout/equation1"/>
    <dgm:cxn modelId="{FAD8E5B8-FE5D-408C-84FE-0E7CDCF0E7CD}" type="presOf" srcId="{87A8A926-A36F-4B97-892D-DFA0AA0FA1ED}" destId="{8707B4AD-569D-4152-A8DC-D100FFB0BE60}" srcOrd="0" destOrd="0" presId="urn:microsoft.com/office/officeart/2005/8/layout/equation1"/>
    <dgm:cxn modelId="{2DA6255E-F6B9-49E1-AEB0-A71F9EBD97AD}" type="presOf" srcId="{4D2B8C47-20C6-4C39-A1B6-C5EEE54CF64C}" destId="{6DC7CBD5-BE10-45F8-B7CA-3E4DAD1BF775}" srcOrd="0" destOrd="0" presId="urn:microsoft.com/office/officeart/2005/8/layout/equation1"/>
    <dgm:cxn modelId="{F9B3FB56-F8B4-49B5-8E20-AB642784FFD8}" type="presOf" srcId="{804AE007-CDFC-40F2-8168-F984CF01B4AE}" destId="{4EE0B3B6-FE74-4DE4-B18A-D51C2F9979E3}" srcOrd="0" destOrd="0" presId="urn:microsoft.com/office/officeart/2005/8/layout/equation1"/>
    <dgm:cxn modelId="{2CF9A614-4156-4BEF-B97C-D0E619F15291}" type="presOf" srcId="{30E5BF3B-D9A7-44AF-B0C4-84F08AC198A4}" destId="{E8DBBBFB-0B09-4A91-B3F3-B7E41C3C40AD}" srcOrd="0" destOrd="0" presId="urn:microsoft.com/office/officeart/2005/8/layout/equation1"/>
    <dgm:cxn modelId="{09317612-5F85-426B-B4A8-480D877C020F}" srcId="{804AE007-CDFC-40F2-8168-F984CF01B4AE}" destId="{30E5BF3B-D9A7-44AF-B0C4-84F08AC198A4}" srcOrd="1" destOrd="0" parTransId="{50A2F0A8-1E2F-4454-9799-41067294BF04}" sibTransId="{E51071E1-9990-401F-83BC-683AB161FABF}"/>
    <dgm:cxn modelId="{88AEBFD5-333D-4C6D-BA8B-033BDF5B2543}" srcId="{804AE007-CDFC-40F2-8168-F984CF01B4AE}" destId="{87A8A926-A36F-4B97-892D-DFA0AA0FA1ED}" srcOrd="0" destOrd="0" parTransId="{44ADBB3E-982A-4FD3-95F7-574868210659}" sibTransId="{BAB3A23C-90E0-4D73-ABD5-5EEBF518947F}"/>
    <dgm:cxn modelId="{ABB5D659-3A08-4335-825D-F9E2B436985A}" type="presParOf" srcId="{4EE0B3B6-FE74-4DE4-B18A-D51C2F9979E3}" destId="{8707B4AD-569D-4152-A8DC-D100FFB0BE60}" srcOrd="0" destOrd="0" presId="urn:microsoft.com/office/officeart/2005/8/layout/equation1"/>
    <dgm:cxn modelId="{5C8CF7CB-CFF1-4D00-B1B4-6E98D3F362B3}" type="presParOf" srcId="{4EE0B3B6-FE74-4DE4-B18A-D51C2F9979E3}" destId="{D2F52586-F569-4CBB-B3A7-92E32AAAF5B0}" srcOrd="1" destOrd="0" presId="urn:microsoft.com/office/officeart/2005/8/layout/equation1"/>
    <dgm:cxn modelId="{67E0DA9D-D14F-4794-8CC1-0B0E1CFD9F94}" type="presParOf" srcId="{4EE0B3B6-FE74-4DE4-B18A-D51C2F9979E3}" destId="{E2432645-F07D-4D85-8791-CB97433EC126}" srcOrd="2" destOrd="0" presId="urn:microsoft.com/office/officeart/2005/8/layout/equation1"/>
    <dgm:cxn modelId="{1EAED307-9D64-4E18-A926-9F89B240F502}" type="presParOf" srcId="{4EE0B3B6-FE74-4DE4-B18A-D51C2F9979E3}" destId="{A9BA2A5A-3404-4371-AC22-E7626E092FDB}" srcOrd="3" destOrd="0" presId="urn:microsoft.com/office/officeart/2005/8/layout/equation1"/>
    <dgm:cxn modelId="{DFEC0DE4-F8F1-489A-95A6-FDEE541E28D2}" type="presParOf" srcId="{4EE0B3B6-FE74-4DE4-B18A-D51C2F9979E3}" destId="{E8DBBBFB-0B09-4A91-B3F3-B7E41C3C40AD}" srcOrd="4" destOrd="0" presId="urn:microsoft.com/office/officeart/2005/8/layout/equation1"/>
    <dgm:cxn modelId="{1A3F4FD0-5789-4AC3-81FC-3D049B721D2A}" type="presParOf" srcId="{4EE0B3B6-FE74-4DE4-B18A-D51C2F9979E3}" destId="{A58FCD4E-169A-4C73-B189-F26AD3C478E6}" srcOrd="5" destOrd="0" presId="urn:microsoft.com/office/officeart/2005/8/layout/equation1"/>
    <dgm:cxn modelId="{C700EE4D-1309-4AF9-93A1-A9D9BD2BE083}" type="presParOf" srcId="{4EE0B3B6-FE74-4DE4-B18A-D51C2F9979E3}" destId="{637F83A2-B89D-46B8-92F9-11FE7734693C}" srcOrd="6" destOrd="0" presId="urn:microsoft.com/office/officeart/2005/8/layout/equation1"/>
    <dgm:cxn modelId="{4FA1C76A-FB63-4C48-8346-EB0F358A8882}" type="presParOf" srcId="{4EE0B3B6-FE74-4DE4-B18A-D51C2F9979E3}" destId="{C67E1693-400A-4EEA-9539-7B0DF9AD9F84}" srcOrd="7" destOrd="0" presId="urn:microsoft.com/office/officeart/2005/8/layout/equation1"/>
    <dgm:cxn modelId="{0A4E33ED-A400-49C6-A2C4-196C6C1171ED}" type="presParOf" srcId="{4EE0B3B6-FE74-4DE4-B18A-D51C2F9979E3}" destId="{6DC7CBD5-BE10-45F8-B7CA-3E4DAD1BF77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860230-CEFF-4EE6-B178-F00AC2498C1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7786B8E-7555-4158-A0EF-4C2997E2C3AB}">
      <dgm:prSet custT="1"/>
      <dgm:spPr/>
      <dgm:t>
        <a:bodyPr/>
        <a:lstStyle/>
        <a:p>
          <a:pPr rtl="0"/>
          <a:r>
            <a:rPr lang="cs-CZ" sz="2800" b="1" dirty="0" smtClean="0"/>
            <a:t>Přímé</a:t>
          </a:r>
          <a:endParaRPr lang="cs-CZ" sz="2800" dirty="0"/>
        </a:p>
      </dgm:t>
    </dgm:pt>
    <dgm:pt modelId="{22D48532-7A46-4B49-95B5-676BF1641456}" type="parTrans" cxnId="{19DC2C08-6FA9-491B-A7A8-B2573AAADCCD}">
      <dgm:prSet/>
      <dgm:spPr/>
      <dgm:t>
        <a:bodyPr/>
        <a:lstStyle/>
        <a:p>
          <a:endParaRPr lang="cs-CZ"/>
        </a:p>
      </dgm:t>
    </dgm:pt>
    <dgm:pt modelId="{6CA23B48-D38E-4FB0-B111-58B286A672FF}" type="sibTrans" cxnId="{19DC2C08-6FA9-491B-A7A8-B2573AAADCCD}">
      <dgm:prSet/>
      <dgm:spPr/>
      <dgm:t>
        <a:bodyPr/>
        <a:lstStyle/>
        <a:p>
          <a:endParaRPr lang="cs-CZ"/>
        </a:p>
      </dgm:t>
    </dgm:pt>
    <dgm:pt modelId="{9ACD73B9-EABD-4993-BBEC-230A73186A16}">
      <dgm:prSet custT="1"/>
      <dgm:spPr/>
      <dgm:t>
        <a:bodyPr/>
        <a:lstStyle/>
        <a:p>
          <a:pPr rtl="0"/>
          <a:r>
            <a:rPr lang="cs-CZ" sz="2800" b="1" dirty="0" smtClean="0"/>
            <a:t>Nepřímé</a:t>
          </a:r>
          <a:r>
            <a:rPr lang="cs-CZ" sz="2800" dirty="0" smtClean="0"/>
            <a:t>: </a:t>
          </a:r>
          <a:endParaRPr lang="cs-CZ" sz="2800" dirty="0"/>
        </a:p>
      </dgm:t>
    </dgm:pt>
    <dgm:pt modelId="{27097124-DA77-4E10-9460-96C883878D60}" type="parTrans" cxnId="{028ADCA3-B140-499D-8B4A-763717A0E093}">
      <dgm:prSet/>
      <dgm:spPr/>
      <dgm:t>
        <a:bodyPr/>
        <a:lstStyle/>
        <a:p>
          <a:endParaRPr lang="cs-CZ"/>
        </a:p>
      </dgm:t>
    </dgm:pt>
    <dgm:pt modelId="{DBA93AF3-0622-4691-BEC6-472A26371E39}" type="sibTrans" cxnId="{028ADCA3-B140-499D-8B4A-763717A0E093}">
      <dgm:prSet/>
      <dgm:spPr/>
      <dgm:t>
        <a:bodyPr/>
        <a:lstStyle/>
        <a:p>
          <a:endParaRPr lang="cs-CZ"/>
        </a:p>
      </dgm:t>
    </dgm:pt>
    <dgm:pt modelId="{E9731058-A0A1-4056-9D7E-FA78101C11AF}">
      <dgm:prSet custT="1"/>
      <dgm:spPr/>
      <dgm:t>
        <a:bodyPr/>
        <a:lstStyle/>
        <a:p>
          <a:pPr rtl="0"/>
          <a:r>
            <a:rPr lang="cs-CZ" sz="2800" b="1" i="1" dirty="0" smtClean="0"/>
            <a:t>Diskontní sazba</a:t>
          </a:r>
          <a:r>
            <a:rPr lang="cs-CZ" sz="2800" dirty="0" smtClean="0"/>
            <a:t> </a:t>
          </a:r>
          <a:endParaRPr lang="cs-CZ" sz="2800" dirty="0"/>
        </a:p>
      </dgm:t>
    </dgm:pt>
    <dgm:pt modelId="{363ED71B-A707-444C-B0EE-33FAB97944A7}" type="parTrans" cxnId="{3091E543-37F3-421C-904B-15B98C32F481}">
      <dgm:prSet/>
      <dgm:spPr/>
      <dgm:t>
        <a:bodyPr/>
        <a:lstStyle/>
        <a:p>
          <a:endParaRPr lang="cs-CZ"/>
        </a:p>
      </dgm:t>
    </dgm:pt>
    <dgm:pt modelId="{82AE2512-14D4-4EE4-8FBA-18DCF1BD2DA5}" type="sibTrans" cxnId="{3091E543-37F3-421C-904B-15B98C32F481}">
      <dgm:prSet/>
      <dgm:spPr/>
      <dgm:t>
        <a:bodyPr/>
        <a:lstStyle/>
        <a:p>
          <a:endParaRPr lang="cs-CZ"/>
        </a:p>
      </dgm:t>
    </dgm:pt>
    <dgm:pt modelId="{9703C569-1E57-4A30-93F1-C452E44C1422}">
      <dgm:prSet custT="1"/>
      <dgm:spPr/>
      <dgm:t>
        <a:bodyPr/>
        <a:lstStyle/>
        <a:p>
          <a:pPr rtl="0"/>
          <a:r>
            <a:rPr lang="cs-CZ" sz="2800" b="1" i="1" dirty="0" smtClean="0"/>
            <a:t>Operace na volném trhu</a:t>
          </a:r>
          <a:endParaRPr lang="cs-CZ" sz="2800" b="1" dirty="0"/>
        </a:p>
      </dgm:t>
    </dgm:pt>
    <dgm:pt modelId="{B5BEA09F-33D2-481B-A136-B98924EC06CA}" type="parTrans" cxnId="{7FBF4A24-EB42-44DD-BC51-AF55AD5DC338}">
      <dgm:prSet/>
      <dgm:spPr/>
      <dgm:t>
        <a:bodyPr/>
        <a:lstStyle/>
        <a:p>
          <a:endParaRPr lang="cs-CZ"/>
        </a:p>
      </dgm:t>
    </dgm:pt>
    <dgm:pt modelId="{709D2D4D-7757-461C-A074-370AB5983487}" type="sibTrans" cxnId="{7FBF4A24-EB42-44DD-BC51-AF55AD5DC338}">
      <dgm:prSet/>
      <dgm:spPr/>
      <dgm:t>
        <a:bodyPr/>
        <a:lstStyle/>
        <a:p>
          <a:endParaRPr lang="cs-CZ"/>
        </a:p>
      </dgm:t>
    </dgm:pt>
    <dgm:pt modelId="{BF2C81B1-367D-498E-B299-B34B6BC788DE}">
      <dgm:prSet custT="1"/>
      <dgm:spPr/>
      <dgm:t>
        <a:bodyPr/>
        <a:lstStyle/>
        <a:p>
          <a:pPr rtl="0"/>
          <a:r>
            <a:rPr lang="cs-CZ" sz="2800" b="1" dirty="0" smtClean="0"/>
            <a:t>zákazy a nařízení</a:t>
          </a:r>
          <a:endParaRPr lang="cs-CZ" sz="2800" dirty="0"/>
        </a:p>
      </dgm:t>
    </dgm:pt>
    <dgm:pt modelId="{8C0A09A2-DBC0-455A-AC15-F2A1C4883B0E}" type="parTrans" cxnId="{3FCF1342-9EE1-4E40-B907-AADDDB3E1411}">
      <dgm:prSet/>
      <dgm:spPr/>
      <dgm:t>
        <a:bodyPr/>
        <a:lstStyle/>
        <a:p>
          <a:endParaRPr lang="cs-CZ"/>
        </a:p>
      </dgm:t>
    </dgm:pt>
    <dgm:pt modelId="{DF2A077B-1971-4760-92FF-07D2C6A8FC74}" type="sibTrans" cxnId="{3FCF1342-9EE1-4E40-B907-AADDDB3E1411}">
      <dgm:prSet/>
      <dgm:spPr/>
      <dgm:t>
        <a:bodyPr/>
        <a:lstStyle/>
        <a:p>
          <a:endParaRPr lang="cs-CZ"/>
        </a:p>
      </dgm:t>
    </dgm:pt>
    <dgm:pt modelId="{8B665BDD-7FDF-4BBC-AEA0-770AD2857BC3}" type="pres">
      <dgm:prSet presAssocID="{89860230-CEFF-4EE6-B178-F00AC2498C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FC7F93E-9600-443C-A967-51D61EB3AF35}" type="pres">
      <dgm:prSet presAssocID="{37786B8E-7555-4158-A0EF-4C2997E2C3AB}" presName="root" presStyleCnt="0"/>
      <dgm:spPr/>
    </dgm:pt>
    <dgm:pt modelId="{48A13339-5E7D-445F-90F7-7A554B2FAB34}" type="pres">
      <dgm:prSet presAssocID="{37786B8E-7555-4158-A0EF-4C2997E2C3AB}" presName="rootComposite" presStyleCnt="0"/>
      <dgm:spPr/>
    </dgm:pt>
    <dgm:pt modelId="{CBC21E2D-64C4-4879-AA54-D2303682A7DF}" type="pres">
      <dgm:prSet presAssocID="{37786B8E-7555-4158-A0EF-4C2997E2C3AB}" presName="rootText" presStyleLbl="node1" presStyleIdx="0" presStyleCnt="3"/>
      <dgm:spPr/>
      <dgm:t>
        <a:bodyPr/>
        <a:lstStyle/>
        <a:p>
          <a:endParaRPr lang="cs-CZ"/>
        </a:p>
      </dgm:t>
    </dgm:pt>
    <dgm:pt modelId="{9F61A2D9-81C6-4490-BE41-0CF7696583B7}" type="pres">
      <dgm:prSet presAssocID="{37786B8E-7555-4158-A0EF-4C2997E2C3AB}" presName="rootConnector" presStyleLbl="node1" presStyleIdx="0" presStyleCnt="3"/>
      <dgm:spPr/>
      <dgm:t>
        <a:bodyPr/>
        <a:lstStyle/>
        <a:p>
          <a:endParaRPr lang="cs-CZ"/>
        </a:p>
      </dgm:t>
    </dgm:pt>
    <dgm:pt modelId="{2D445CC2-F4ED-4D6A-AC36-500D554D2111}" type="pres">
      <dgm:prSet presAssocID="{37786B8E-7555-4158-A0EF-4C2997E2C3AB}" presName="childShape" presStyleCnt="0"/>
      <dgm:spPr/>
    </dgm:pt>
    <dgm:pt modelId="{7A1AD558-A5BA-4022-968D-3CAF7C683993}" type="pres">
      <dgm:prSet presAssocID="{8C0A09A2-DBC0-455A-AC15-F2A1C4883B0E}" presName="Name13" presStyleLbl="parChTrans1D2" presStyleIdx="0" presStyleCnt="2"/>
      <dgm:spPr/>
      <dgm:t>
        <a:bodyPr/>
        <a:lstStyle/>
        <a:p>
          <a:endParaRPr lang="cs-CZ"/>
        </a:p>
      </dgm:t>
    </dgm:pt>
    <dgm:pt modelId="{1D578E58-43E0-48F0-8084-A63EB7FAE2CB}" type="pres">
      <dgm:prSet presAssocID="{BF2C81B1-367D-498E-B299-B34B6BC788D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E08218-3D04-4B3A-894E-B41531F00523}" type="pres">
      <dgm:prSet presAssocID="{9ACD73B9-EABD-4993-BBEC-230A73186A16}" presName="root" presStyleCnt="0"/>
      <dgm:spPr/>
    </dgm:pt>
    <dgm:pt modelId="{5367F130-36D6-4B97-93E8-4C677C0B2895}" type="pres">
      <dgm:prSet presAssocID="{9ACD73B9-EABD-4993-BBEC-230A73186A16}" presName="rootComposite" presStyleCnt="0"/>
      <dgm:spPr/>
    </dgm:pt>
    <dgm:pt modelId="{4FE0ECCA-C9F7-42ED-AE46-A05D0C206BCD}" type="pres">
      <dgm:prSet presAssocID="{9ACD73B9-EABD-4993-BBEC-230A73186A16}" presName="rootText" presStyleLbl="node1" presStyleIdx="1" presStyleCnt="3"/>
      <dgm:spPr/>
      <dgm:t>
        <a:bodyPr/>
        <a:lstStyle/>
        <a:p>
          <a:endParaRPr lang="cs-CZ"/>
        </a:p>
      </dgm:t>
    </dgm:pt>
    <dgm:pt modelId="{98E220D6-6F95-4299-BD91-7757D257C37D}" type="pres">
      <dgm:prSet presAssocID="{9ACD73B9-EABD-4993-BBEC-230A73186A16}" presName="rootConnector" presStyleLbl="node1" presStyleIdx="1" presStyleCnt="3"/>
      <dgm:spPr/>
      <dgm:t>
        <a:bodyPr/>
        <a:lstStyle/>
        <a:p>
          <a:endParaRPr lang="cs-CZ"/>
        </a:p>
      </dgm:t>
    </dgm:pt>
    <dgm:pt modelId="{AB1EAEDE-9F1E-4BF9-AB9A-108D34B565A2}" type="pres">
      <dgm:prSet presAssocID="{9ACD73B9-EABD-4993-BBEC-230A73186A16}" presName="childShape" presStyleCnt="0"/>
      <dgm:spPr/>
    </dgm:pt>
    <dgm:pt modelId="{ECD2CF36-A709-4AC9-8057-3D1FB0D54E40}" type="pres">
      <dgm:prSet presAssocID="{363ED71B-A707-444C-B0EE-33FAB97944A7}" presName="Name13" presStyleLbl="parChTrans1D2" presStyleIdx="1" presStyleCnt="2"/>
      <dgm:spPr/>
      <dgm:t>
        <a:bodyPr/>
        <a:lstStyle/>
        <a:p>
          <a:endParaRPr lang="cs-CZ"/>
        </a:p>
      </dgm:t>
    </dgm:pt>
    <dgm:pt modelId="{3E3E7F98-4AA4-45AE-82B3-3761266084E9}" type="pres">
      <dgm:prSet presAssocID="{E9731058-A0A1-4056-9D7E-FA78101C11A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C9A2C4-EAC6-4911-8BD3-C2DE71F84580}" type="pres">
      <dgm:prSet presAssocID="{9703C569-1E57-4A30-93F1-C452E44C1422}" presName="root" presStyleCnt="0"/>
      <dgm:spPr/>
    </dgm:pt>
    <dgm:pt modelId="{40C3D94D-384E-47AF-8CF0-2615205175CA}" type="pres">
      <dgm:prSet presAssocID="{9703C569-1E57-4A30-93F1-C452E44C1422}" presName="rootComposite" presStyleCnt="0"/>
      <dgm:spPr/>
    </dgm:pt>
    <dgm:pt modelId="{E613F4F0-DD02-41C7-B8AF-C9683482B61E}" type="pres">
      <dgm:prSet presAssocID="{9703C569-1E57-4A30-93F1-C452E44C1422}" presName="rootText" presStyleLbl="node1" presStyleIdx="2" presStyleCnt="3"/>
      <dgm:spPr/>
      <dgm:t>
        <a:bodyPr/>
        <a:lstStyle/>
        <a:p>
          <a:endParaRPr lang="cs-CZ"/>
        </a:p>
      </dgm:t>
    </dgm:pt>
    <dgm:pt modelId="{FAECF32D-B048-4C3A-8396-5A3910D50149}" type="pres">
      <dgm:prSet presAssocID="{9703C569-1E57-4A30-93F1-C452E44C1422}" presName="rootConnector" presStyleLbl="node1" presStyleIdx="2" presStyleCnt="3"/>
      <dgm:spPr/>
      <dgm:t>
        <a:bodyPr/>
        <a:lstStyle/>
        <a:p>
          <a:endParaRPr lang="cs-CZ"/>
        </a:p>
      </dgm:t>
    </dgm:pt>
    <dgm:pt modelId="{AA7108EC-5819-47F3-B555-700283C77ABB}" type="pres">
      <dgm:prSet presAssocID="{9703C569-1E57-4A30-93F1-C452E44C1422}" presName="childShape" presStyleCnt="0"/>
      <dgm:spPr/>
    </dgm:pt>
  </dgm:ptLst>
  <dgm:cxnLst>
    <dgm:cxn modelId="{028ADCA3-B140-499D-8B4A-763717A0E093}" srcId="{89860230-CEFF-4EE6-B178-F00AC2498C11}" destId="{9ACD73B9-EABD-4993-BBEC-230A73186A16}" srcOrd="1" destOrd="0" parTransId="{27097124-DA77-4E10-9460-96C883878D60}" sibTransId="{DBA93AF3-0622-4691-BEC6-472A26371E39}"/>
    <dgm:cxn modelId="{6AA5E380-7A8A-4C38-AE29-0717BEABB431}" type="presOf" srcId="{9ACD73B9-EABD-4993-BBEC-230A73186A16}" destId="{4FE0ECCA-C9F7-42ED-AE46-A05D0C206BCD}" srcOrd="0" destOrd="0" presId="urn:microsoft.com/office/officeart/2005/8/layout/hierarchy3"/>
    <dgm:cxn modelId="{A7CFC04E-B415-4DAB-BD0E-9ED625B89365}" type="presOf" srcId="{9703C569-1E57-4A30-93F1-C452E44C1422}" destId="{E613F4F0-DD02-41C7-B8AF-C9683482B61E}" srcOrd="0" destOrd="0" presId="urn:microsoft.com/office/officeart/2005/8/layout/hierarchy3"/>
    <dgm:cxn modelId="{3FCF1342-9EE1-4E40-B907-AADDDB3E1411}" srcId="{37786B8E-7555-4158-A0EF-4C2997E2C3AB}" destId="{BF2C81B1-367D-498E-B299-B34B6BC788DE}" srcOrd="0" destOrd="0" parTransId="{8C0A09A2-DBC0-455A-AC15-F2A1C4883B0E}" sibTransId="{DF2A077B-1971-4760-92FF-07D2C6A8FC74}"/>
    <dgm:cxn modelId="{70344674-93E1-4E29-8E44-E155F8728922}" type="presOf" srcId="{E9731058-A0A1-4056-9D7E-FA78101C11AF}" destId="{3E3E7F98-4AA4-45AE-82B3-3761266084E9}" srcOrd="0" destOrd="0" presId="urn:microsoft.com/office/officeart/2005/8/layout/hierarchy3"/>
    <dgm:cxn modelId="{3091E543-37F3-421C-904B-15B98C32F481}" srcId="{9ACD73B9-EABD-4993-BBEC-230A73186A16}" destId="{E9731058-A0A1-4056-9D7E-FA78101C11AF}" srcOrd="0" destOrd="0" parTransId="{363ED71B-A707-444C-B0EE-33FAB97944A7}" sibTransId="{82AE2512-14D4-4EE4-8FBA-18DCF1BD2DA5}"/>
    <dgm:cxn modelId="{55F00B40-4906-4B61-B407-A60477BF03FE}" type="presOf" srcId="{9703C569-1E57-4A30-93F1-C452E44C1422}" destId="{FAECF32D-B048-4C3A-8396-5A3910D50149}" srcOrd="1" destOrd="0" presId="urn:microsoft.com/office/officeart/2005/8/layout/hierarchy3"/>
    <dgm:cxn modelId="{7FBF4A24-EB42-44DD-BC51-AF55AD5DC338}" srcId="{89860230-CEFF-4EE6-B178-F00AC2498C11}" destId="{9703C569-1E57-4A30-93F1-C452E44C1422}" srcOrd="2" destOrd="0" parTransId="{B5BEA09F-33D2-481B-A136-B98924EC06CA}" sibTransId="{709D2D4D-7757-461C-A074-370AB5983487}"/>
    <dgm:cxn modelId="{F056168D-0EED-4C01-9BC7-A1DA54EB6B78}" type="presOf" srcId="{9ACD73B9-EABD-4993-BBEC-230A73186A16}" destId="{98E220D6-6F95-4299-BD91-7757D257C37D}" srcOrd="1" destOrd="0" presId="urn:microsoft.com/office/officeart/2005/8/layout/hierarchy3"/>
    <dgm:cxn modelId="{017AD464-CD2E-4525-8BA5-6EECF38EE843}" type="presOf" srcId="{8C0A09A2-DBC0-455A-AC15-F2A1C4883B0E}" destId="{7A1AD558-A5BA-4022-968D-3CAF7C683993}" srcOrd="0" destOrd="0" presId="urn:microsoft.com/office/officeart/2005/8/layout/hierarchy3"/>
    <dgm:cxn modelId="{67280796-7F91-4DF2-83BA-38E9B1543E14}" type="presOf" srcId="{37786B8E-7555-4158-A0EF-4C2997E2C3AB}" destId="{9F61A2D9-81C6-4490-BE41-0CF7696583B7}" srcOrd="1" destOrd="0" presId="urn:microsoft.com/office/officeart/2005/8/layout/hierarchy3"/>
    <dgm:cxn modelId="{9BD48D69-FE36-4B01-BE0A-5053871A3334}" type="presOf" srcId="{363ED71B-A707-444C-B0EE-33FAB97944A7}" destId="{ECD2CF36-A709-4AC9-8057-3D1FB0D54E40}" srcOrd="0" destOrd="0" presId="urn:microsoft.com/office/officeart/2005/8/layout/hierarchy3"/>
    <dgm:cxn modelId="{85C7A752-A05F-4497-8022-6B0CB459006A}" type="presOf" srcId="{89860230-CEFF-4EE6-B178-F00AC2498C11}" destId="{8B665BDD-7FDF-4BBC-AEA0-770AD2857BC3}" srcOrd="0" destOrd="0" presId="urn:microsoft.com/office/officeart/2005/8/layout/hierarchy3"/>
    <dgm:cxn modelId="{70F2F7F7-6894-4521-AFBE-648FE9894A91}" type="presOf" srcId="{BF2C81B1-367D-498E-B299-B34B6BC788DE}" destId="{1D578E58-43E0-48F0-8084-A63EB7FAE2CB}" srcOrd="0" destOrd="0" presId="urn:microsoft.com/office/officeart/2005/8/layout/hierarchy3"/>
    <dgm:cxn modelId="{19DC2C08-6FA9-491B-A7A8-B2573AAADCCD}" srcId="{89860230-CEFF-4EE6-B178-F00AC2498C11}" destId="{37786B8E-7555-4158-A0EF-4C2997E2C3AB}" srcOrd="0" destOrd="0" parTransId="{22D48532-7A46-4B49-95B5-676BF1641456}" sibTransId="{6CA23B48-D38E-4FB0-B111-58B286A672FF}"/>
    <dgm:cxn modelId="{F8DC3E6C-613B-4CE9-96A5-F15D8D04231F}" type="presOf" srcId="{37786B8E-7555-4158-A0EF-4C2997E2C3AB}" destId="{CBC21E2D-64C4-4879-AA54-D2303682A7DF}" srcOrd="0" destOrd="0" presId="urn:microsoft.com/office/officeart/2005/8/layout/hierarchy3"/>
    <dgm:cxn modelId="{070D1C18-63C2-4B1B-9CA9-DA6FE7EF3396}" type="presParOf" srcId="{8B665BDD-7FDF-4BBC-AEA0-770AD2857BC3}" destId="{0FC7F93E-9600-443C-A967-51D61EB3AF35}" srcOrd="0" destOrd="0" presId="urn:microsoft.com/office/officeart/2005/8/layout/hierarchy3"/>
    <dgm:cxn modelId="{CFB78CE5-C4AA-4AE2-8372-F53AE80F7E5C}" type="presParOf" srcId="{0FC7F93E-9600-443C-A967-51D61EB3AF35}" destId="{48A13339-5E7D-445F-90F7-7A554B2FAB34}" srcOrd="0" destOrd="0" presId="urn:microsoft.com/office/officeart/2005/8/layout/hierarchy3"/>
    <dgm:cxn modelId="{DAF7A378-73CD-4618-B8C1-999C7B99E8C5}" type="presParOf" srcId="{48A13339-5E7D-445F-90F7-7A554B2FAB34}" destId="{CBC21E2D-64C4-4879-AA54-D2303682A7DF}" srcOrd="0" destOrd="0" presId="urn:microsoft.com/office/officeart/2005/8/layout/hierarchy3"/>
    <dgm:cxn modelId="{C328AC8D-9CE2-437E-9571-42880ED3077C}" type="presParOf" srcId="{48A13339-5E7D-445F-90F7-7A554B2FAB34}" destId="{9F61A2D9-81C6-4490-BE41-0CF7696583B7}" srcOrd="1" destOrd="0" presId="urn:microsoft.com/office/officeart/2005/8/layout/hierarchy3"/>
    <dgm:cxn modelId="{AF1682E9-4D8F-4542-9ACB-EA45A1C20D6A}" type="presParOf" srcId="{0FC7F93E-9600-443C-A967-51D61EB3AF35}" destId="{2D445CC2-F4ED-4D6A-AC36-500D554D2111}" srcOrd="1" destOrd="0" presId="urn:microsoft.com/office/officeart/2005/8/layout/hierarchy3"/>
    <dgm:cxn modelId="{5AB86923-0EC1-441F-8F91-3264A6B5E29C}" type="presParOf" srcId="{2D445CC2-F4ED-4D6A-AC36-500D554D2111}" destId="{7A1AD558-A5BA-4022-968D-3CAF7C683993}" srcOrd="0" destOrd="0" presId="urn:microsoft.com/office/officeart/2005/8/layout/hierarchy3"/>
    <dgm:cxn modelId="{E3B69AB4-996A-40D2-9FDD-41D821541224}" type="presParOf" srcId="{2D445CC2-F4ED-4D6A-AC36-500D554D2111}" destId="{1D578E58-43E0-48F0-8084-A63EB7FAE2CB}" srcOrd="1" destOrd="0" presId="urn:microsoft.com/office/officeart/2005/8/layout/hierarchy3"/>
    <dgm:cxn modelId="{6D6D2E88-1419-48FB-8B77-33566D02F773}" type="presParOf" srcId="{8B665BDD-7FDF-4BBC-AEA0-770AD2857BC3}" destId="{5FE08218-3D04-4B3A-894E-B41531F00523}" srcOrd="1" destOrd="0" presId="urn:microsoft.com/office/officeart/2005/8/layout/hierarchy3"/>
    <dgm:cxn modelId="{649E0B2E-3737-4974-82AA-D50C1686C5FF}" type="presParOf" srcId="{5FE08218-3D04-4B3A-894E-B41531F00523}" destId="{5367F130-36D6-4B97-93E8-4C677C0B2895}" srcOrd="0" destOrd="0" presId="urn:microsoft.com/office/officeart/2005/8/layout/hierarchy3"/>
    <dgm:cxn modelId="{A29B6358-D7E1-4E14-B767-C9EC85DA77E8}" type="presParOf" srcId="{5367F130-36D6-4B97-93E8-4C677C0B2895}" destId="{4FE0ECCA-C9F7-42ED-AE46-A05D0C206BCD}" srcOrd="0" destOrd="0" presId="urn:microsoft.com/office/officeart/2005/8/layout/hierarchy3"/>
    <dgm:cxn modelId="{00BBDB8B-0C15-48CB-BC44-9FA447EFE87D}" type="presParOf" srcId="{5367F130-36D6-4B97-93E8-4C677C0B2895}" destId="{98E220D6-6F95-4299-BD91-7757D257C37D}" srcOrd="1" destOrd="0" presId="urn:microsoft.com/office/officeart/2005/8/layout/hierarchy3"/>
    <dgm:cxn modelId="{0B65DEA7-5BA8-4D9C-9AA4-02140DDF9EAB}" type="presParOf" srcId="{5FE08218-3D04-4B3A-894E-B41531F00523}" destId="{AB1EAEDE-9F1E-4BF9-AB9A-108D34B565A2}" srcOrd="1" destOrd="0" presId="urn:microsoft.com/office/officeart/2005/8/layout/hierarchy3"/>
    <dgm:cxn modelId="{FA837BA7-D2D9-414B-A185-A87D587A830E}" type="presParOf" srcId="{AB1EAEDE-9F1E-4BF9-AB9A-108D34B565A2}" destId="{ECD2CF36-A709-4AC9-8057-3D1FB0D54E40}" srcOrd="0" destOrd="0" presId="urn:microsoft.com/office/officeart/2005/8/layout/hierarchy3"/>
    <dgm:cxn modelId="{7E30B2DC-22D6-4700-8301-8DB1CE5B37ED}" type="presParOf" srcId="{AB1EAEDE-9F1E-4BF9-AB9A-108D34B565A2}" destId="{3E3E7F98-4AA4-45AE-82B3-3761266084E9}" srcOrd="1" destOrd="0" presId="urn:microsoft.com/office/officeart/2005/8/layout/hierarchy3"/>
    <dgm:cxn modelId="{0EB3F007-5410-47B3-9369-F1229A09542A}" type="presParOf" srcId="{8B665BDD-7FDF-4BBC-AEA0-770AD2857BC3}" destId="{D9C9A2C4-EAC6-4911-8BD3-C2DE71F84580}" srcOrd="2" destOrd="0" presId="urn:microsoft.com/office/officeart/2005/8/layout/hierarchy3"/>
    <dgm:cxn modelId="{0AE90D23-0754-4C8D-A8EE-6AF082712685}" type="presParOf" srcId="{D9C9A2C4-EAC6-4911-8BD3-C2DE71F84580}" destId="{40C3D94D-384E-47AF-8CF0-2615205175CA}" srcOrd="0" destOrd="0" presId="urn:microsoft.com/office/officeart/2005/8/layout/hierarchy3"/>
    <dgm:cxn modelId="{21B356F1-C2D4-40AE-9F3C-A0568A658134}" type="presParOf" srcId="{40C3D94D-384E-47AF-8CF0-2615205175CA}" destId="{E613F4F0-DD02-41C7-B8AF-C9683482B61E}" srcOrd="0" destOrd="0" presId="urn:microsoft.com/office/officeart/2005/8/layout/hierarchy3"/>
    <dgm:cxn modelId="{D9ADBA19-4697-4D5D-87B6-6964D61CFE73}" type="presParOf" srcId="{40C3D94D-384E-47AF-8CF0-2615205175CA}" destId="{FAECF32D-B048-4C3A-8396-5A3910D50149}" srcOrd="1" destOrd="0" presId="urn:microsoft.com/office/officeart/2005/8/layout/hierarchy3"/>
    <dgm:cxn modelId="{35BC6C51-0828-48E1-A99E-180EEEA52841}" type="presParOf" srcId="{D9C9A2C4-EAC6-4911-8BD3-C2DE71F84580}" destId="{AA7108EC-5819-47F3-B555-700283C77A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79DEA6-E246-4807-957C-1402EBECEA9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0B6BC1-C16D-4381-9A10-1323EE5D2BC6}">
      <dgm:prSet custT="1"/>
      <dgm:spPr/>
      <dgm:t>
        <a:bodyPr/>
        <a:lstStyle/>
        <a:p>
          <a:pPr rtl="0"/>
          <a:r>
            <a:rPr lang="cs-CZ" sz="2400" b="1" dirty="0" smtClean="0"/>
            <a:t>Universální</a:t>
          </a:r>
          <a:r>
            <a:rPr lang="cs-CZ" sz="2400" dirty="0" smtClean="0"/>
            <a:t>  - Komerční banka</a:t>
          </a:r>
          <a:endParaRPr lang="cs-CZ" sz="2400" dirty="0"/>
        </a:p>
      </dgm:t>
    </dgm:pt>
    <dgm:pt modelId="{5FBBD4C7-383C-4275-B0DA-75181599C73A}" type="parTrans" cxnId="{4F5E9C58-832B-490E-8799-6E7A611DD9BC}">
      <dgm:prSet/>
      <dgm:spPr/>
      <dgm:t>
        <a:bodyPr/>
        <a:lstStyle/>
        <a:p>
          <a:endParaRPr lang="cs-CZ"/>
        </a:p>
      </dgm:t>
    </dgm:pt>
    <dgm:pt modelId="{51B7BE0F-34BF-4248-8B2F-1CAEEF4C54F5}" type="sibTrans" cxnId="{4F5E9C58-832B-490E-8799-6E7A611DD9BC}">
      <dgm:prSet/>
      <dgm:spPr/>
      <dgm:t>
        <a:bodyPr/>
        <a:lstStyle/>
        <a:p>
          <a:endParaRPr lang="cs-CZ"/>
        </a:p>
      </dgm:t>
    </dgm:pt>
    <dgm:pt modelId="{B0BB6ABB-4985-4D83-AF2B-6E3F8D31DAA3}">
      <dgm:prSet custT="1"/>
      <dgm:spPr/>
      <dgm:t>
        <a:bodyPr/>
        <a:lstStyle/>
        <a:p>
          <a:pPr rtl="0"/>
          <a:r>
            <a:rPr lang="cs-CZ" sz="2400" b="1" dirty="0" smtClean="0"/>
            <a:t>Specializované</a:t>
          </a:r>
          <a:r>
            <a:rPr lang="cs-CZ" sz="2400" dirty="0" smtClean="0"/>
            <a:t> – Hypoteční banka</a:t>
          </a:r>
          <a:endParaRPr lang="cs-CZ" sz="2400" dirty="0"/>
        </a:p>
      </dgm:t>
    </dgm:pt>
    <dgm:pt modelId="{64B64952-68FB-4B15-B819-A35F669F6080}" type="parTrans" cxnId="{7D1C3FCF-D81A-4DD7-9421-34D05F763C43}">
      <dgm:prSet/>
      <dgm:spPr/>
      <dgm:t>
        <a:bodyPr/>
        <a:lstStyle/>
        <a:p>
          <a:endParaRPr lang="cs-CZ"/>
        </a:p>
      </dgm:t>
    </dgm:pt>
    <dgm:pt modelId="{F29132D3-2D59-44A6-8BBC-2F24B4319827}" type="sibTrans" cxnId="{7D1C3FCF-D81A-4DD7-9421-34D05F763C43}">
      <dgm:prSet/>
      <dgm:spPr/>
      <dgm:t>
        <a:bodyPr/>
        <a:lstStyle/>
        <a:p>
          <a:endParaRPr lang="cs-CZ"/>
        </a:p>
      </dgm:t>
    </dgm:pt>
    <dgm:pt modelId="{67A2078D-C782-49CC-87B0-59036C46B57B}">
      <dgm:prSet/>
      <dgm:spPr/>
      <dgm:t>
        <a:bodyPr/>
        <a:lstStyle/>
        <a:p>
          <a:pPr rtl="0"/>
          <a:r>
            <a:rPr lang="cs-CZ" dirty="0" smtClean="0"/>
            <a:t>Banky</a:t>
          </a:r>
          <a:endParaRPr lang="cs-CZ" dirty="0"/>
        </a:p>
      </dgm:t>
    </dgm:pt>
    <dgm:pt modelId="{DB1BAE1D-2557-4C57-8417-7E95ED51F8F1}" type="parTrans" cxnId="{143DAFC9-EE23-420D-B619-C6BA3EA533E1}">
      <dgm:prSet/>
      <dgm:spPr/>
      <dgm:t>
        <a:bodyPr/>
        <a:lstStyle/>
        <a:p>
          <a:endParaRPr lang="cs-CZ"/>
        </a:p>
      </dgm:t>
    </dgm:pt>
    <dgm:pt modelId="{03E936B5-91CE-4372-BECD-EEAA123656BA}" type="sibTrans" cxnId="{143DAFC9-EE23-420D-B619-C6BA3EA533E1}">
      <dgm:prSet/>
      <dgm:spPr/>
      <dgm:t>
        <a:bodyPr/>
        <a:lstStyle/>
        <a:p>
          <a:endParaRPr lang="cs-CZ"/>
        </a:p>
      </dgm:t>
    </dgm:pt>
    <dgm:pt modelId="{FD1DA167-6D84-4F60-8E38-9AFC6AF86BE1}" type="pres">
      <dgm:prSet presAssocID="{0679DEA6-E246-4807-957C-1402EBECEA9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3CA4BD1-0A0D-40B9-B6E7-47C7E7F3DDC1}" type="pres">
      <dgm:prSet presAssocID="{0679DEA6-E246-4807-957C-1402EBECEA94}" presName="ellipse" presStyleLbl="trBgShp" presStyleIdx="0" presStyleCnt="1"/>
      <dgm:spPr/>
    </dgm:pt>
    <dgm:pt modelId="{610B4151-99EF-456D-84C4-1F0D3BFC54CF}" type="pres">
      <dgm:prSet presAssocID="{0679DEA6-E246-4807-957C-1402EBECEA94}" presName="arrow1" presStyleLbl="fgShp" presStyleIdx="0" presStyleCnt="1"/>
      <dgm:spPr/>
    </dgm:pt>
    <dgm:pt modelId="{32533E4A-BA28-4E93-9977-C9FAE16B9B18}" type="pres">
      <dgm:prSet presAssocID="{0679DEA6-E246-4807-957C-1402EBECEA9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5B285C-6CA4-4796-91EC-BF3A67036EB2}" type="pres">
      <dgm:prSet presAssocID="{B0BB6ABB-4985-4D83-AF2B-6E3F8D31DAA3}" presName="item1" presStyleLbl="node1" presStyleIdx="0" presStyleCnt="2" custScaleX="174191" custLinFactNeighborX="-17778" custLinFactNeighborY="-283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D7DE72-438A-490B-888C-20A4554CD2BD}" type="pres">
      <dgm:prSet presAssocID="{67A2078D-C782-49CC-87B0-59036C46B57B}" presName="item2" presStyleLbl="node1" presStyleIdx="1" presStyleCnt="2" custScaleX="182254" custLinFactNeighborX="44476" custLinFactNeighborY="-422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0BA044-DB9D-4FD5-AC40-640B44E6685F}" type="pres">
      <dgm:prSet presAssocID="{0679DEA6-E246-4807-957C-1402EBECEA94}" presName="funnel" presStyleLbl="trAlignAcc1" presStyleIdx="0" presStyleCnt="1"/>
      <dgm:spPr/>
    </dgm:pt>
  </dgm:ptLst>
  <dgm:cxnLst>
    <dgm:cxn modelId="{8B4CEC61-DAB3-4395-BCD1-48BC606E040F}" type="presOf" srcId="{B0BB6ABB-4985-4D83-AF2B-6E3F8D31DAA3}" destId="{875B285C-6CA4-4796-91EC-BF3A67036EB2}" srcOrd="0" destOrd="0" presId="urn:microsoft.com/office/officeart/2005/8/layout/funnel1"/>
    <dgm:cxn modelId="{143DAFC9-EE23-420D-B619-C6BA3EA533E1}" srcId="{0679DEA6-E246-4807-957C-1402EBECEA94}" destId="{67A2078D-C782-49CC-87B0-59036C46B57B}" srcOrd="2" destOrd="0" parTransId="{DB1BAE1D-2557-4C57-8417-7E95ED51F8F1}" sibTransId="{03E936B5-91CE-4372-BECD-EEAA123656BA}"/>
    <dgm:cxn modelId="{7FD933F1-54A8-4437-9501-53E0E04857D4}" type="presOf" srcId="{FE0B6BC1-C16D-4381-9A10-1323EE5D2BC6}" destId="{52D7DE72-438A-490B-888C-20A4554CD2BD}" srcOrd="0" destOrd="0" presId="urn:microsoft.com/office/officeart/2005/8/layout/funnel1"/>
    <dgm:cxn modelId="{8AB6FD33-9530-4D94-8FA3-E021DD326B50}" type="presOf" srcId="{67A2078D-C782-49CC-87B0-59036C46B57B}" destId="{32533E4A-BA28-4E93-9977-C9FAE16B9B18}" srcOrd="0" destOrd="0" presId="urn:microsoft.com/office/officeart/2005/8/layout/funnel1"/>
    <dgm:cxn modelId="{00C8C885-6BAE-4331-BE21-7491615270FA}" type="presOf" srcId="{0679DEA6-E246-4807-957C-1402EBECEA94}" destId="{FD1DA167-6D84-4F60-8E38-9AFC6AF86BE1}" srcOrd="0" destOrd="0" presId="urn:microsoft.com/office/officeart/2005/8/layout/funnel1"/>
    <dgm:cxn modelId="{7D1C3FCF-D81A-4DD7-9421-34D05F763C43}" srcId="{0679DEA6-E246-4807-957C-1402EBECEA94}" destId="{B0BB6ABB-4985-4D83-AF2B-6E3F8D31DAA3}" srcOrd="1" destOrd="0" parTransId="{64B64952-68FB-4B15-B819-A35F669F6080}" sibTransId="{F29132D3-2D59-44A6-8BBC-2F24B4319827}"/>
    <dgm:cxn modelId="{4F5E9C58-832B-490E-8799-6E7A611DD9BC}" srcId="{0679DEA6-E246-4807-957C-1402EBECEA94}" destId="{FE0B6BC1-C16D-4381-9A10-1323EE5D2BC6}" srcOrd="0" destOrd="0" parTransId="{5FBBD4C7-383C-4275-B0DA-75181599C73A}" sibTransId="{51B7BE0F-34BF-4248-8B2F-1CAEEF4C54F5}"/>
    <dgm:cxn modelId="{F322CA33-8B9D-46D1-847D-7539ECF8F735}" type="presParOf" srcId="{FD1DA167-6D84-4F60-8E38-9AFC6AF86BE1}" destId="{53CA4BD1-0A0D-40B9-B6E7-47C7E7F3DDC1}" srcOrd="0" destOrd="0" presId="urn:microsoft.com/office/officeart/2005/8/layout/funnel1"/>
    <dgm:cxn modelId="{22D07922-DEF1-45F2-9344-3F1B38FEE017}" type="presParOf" srcId="{FD1DA167-6D84-4F60-8E38-9AFC6AF86BE1}" destId="{610B4151-99EF-456D-84C4-1F0D3BFC54CF}" srcOrd="1" destOrd="0" presId="urn:microsoft.com/office/officeart/2005/8/layout/funnel1"/>
    <dgm:cxn modelId="{0D0E64FD-4371-42DD-B5EA-521011CC6731}" type="presParOf" srcId="{FD1DA167-6D84-4F60-8E38-9AFC6AF86BE1}" destId="{32533E4A-BA28-4E93-9977-C9FAE16B9B18}" srcOrd="2" destOrd="0" presId="urn:microsoft.com/office/officeart/2005/8/layout/funnel1"/>
    <dgm:cxn modelId="{7586012D-CE16-4822-A508-8B824DFE9DFA}" type="presParOf" srcId="{FD1DA167-6D84-4F60-8E38-9AFC6AF86BE1}" destId="{875B285C-6CA4-4796-91EC-BF3A67036EB2}" srcOrd="3" destOrd="0" presId="urn:microsoft.com/office/officeart/2005/8/layout/funnel1"/>
    <dgm:cxn modelId="{86B30B98-93A7-4AAC-9030-959BDA08D871}" type="presParOf" srcId="{FD1DA167-6D84-4F60-8E38-9AFC6AF86BE1}" destId="{52D7DE72-438A-490B-888C-20A4554CD2BD}" srcOrd="4" destOrd="0" presId="urn:microsoft.com/office/officeart/2005/8/layout/funnel1"/>
    <dgm:cxn modelId="{2A5ABC32-2C71-4893-95F0-DC482053471A}" type="presParOf" srcId="{FD1DA167-6D84-4F60-8E38-9AFC6AF86BE1}" destId="{CF0BA044-DB9D-4FD5-AC40-640B44E6685F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DDF29B-80EA-4790-82AA-E251C4E015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6DF316-08E9-4F0F-8D96-AC8E3E6EB066}">
      <dgm:prSet custT="1"/>
      <dgm:spPr/>
      <dgm:t>
        <a:bodyPr/>
        <a:lstStyle/>
        <a:p>
          <a:pPr rtl="0"/>
          <a:r>
            <a:rPr lang="cs-CZ" sz="2800" b="1" dirty="0" smtClean="0"/>
            <a:t>běžné nebo žirové účty</a:t>
          </a:r>
          <a:r>
            <a:rPr lang="cs-CZ" sz="2800" dirty="0" smtClean="0"/>
            <a:t> </a:t>
          </a:r>
          <a:endParaRPr lang="cs-CZ" sz="2800" dirty="0"/>
        </a:p>
      </dgm:t>
    </dgm:pt>
    <dgm:pt modelId="{15C3D587-D940-4A65-BB85-296554232F90}" type="parTrans" cxnId="{28FECB4A-735F-4985-A08E-155CDB3D95D7}">
      <dgm:prSet/>
      <dgm:spPr/>
      <dgm:t>
        <a:bodyPr/>
        <a:lstStyle/>
        <a:p>
          <a:endParaRPr lang="cs-CZ"/>
        </a:p>
      </dgm:t>
    </dgm:pt>
    <dgm:pt modelId="{817E381E-6B5E-4070-BAF6-1FA3AF265417}" type="sibTrans" cxnId="{28FECB4A-735F-4985-A08E-155CDB3D95D7}">
      <dgm:prSet/>
      <dgm:spPr/>
      <dgm:t>
        <a:bodyPr/>
        <a:lstStyle/>
        <a:p>
          <a:endParaRPr lang="cs-CZ"/>
        </a:p>
      </dgm:t>
    </dgm:pt>
    <dgm:pt modelId="{8FEB5233-397F-45CB-A35D-F7BAB7B21372}">
      <dgm:prSet custT="1"/>
      <dgm:spPr/>
      <dgm:t>
        <a:bodyPr/>
        <a:lstStyle/>
        <a:p>
          <a:pPr rtl="0"/>
          <a:r>
            <a:rPr lang="cs-CZ" sz="2800" b="1" dirty="0" smtClean="0"/>
            <a:t>termínové vklady</a:t>
          </a:r>
          <a:r>
            <a:rPr lang="cs-CZ" sz="2800" dirty="0" smtClean="0"/>
            <a:t> </a:t>
          </a:r>
          <a:endParaRPr lang="cs-CZ" sz="2800" dirty="0"/>
        </a:p>
      </dgm:t>
    </dgm:pt>
    <dgm:pt modelId="{C3C36F3A-F0F2-4B4E-A8F9-04642681CC04}" type="parTrans" cxnId="{340ABB74-80C1-48DA-BC1E-1FC92E9B74A6}">
      <dgm:prSet/>
      <dgm:spPr/>
      <dgm:t>
        <a:bodyPr/>
        <a:lstStyle/>
        <a:p>
          <a:endParaRPr lang="cs-CZ"/>
        </a:p>
      </dgm:t>
    </dgm:pt>
    <dgm:pt modelId="{14B420A0-57C7-4FF1-B573-759C4E5AD533}" type="sibTrans" cxnId="{340ABB74-80C1-48DA-BC1E-1FC92E9B74A6}">
      <dgm:prSet/>
      <dgm:spPr/>
      <dgm:t>
        <a:bodyPr/>
        <a:lstStyle/>
        <a:p>
          <a:endParaRPr lang="cs-CZ"/>
        </a:p>
      </dgm:t>
    </dgm:pt>
    <dgm:pt modelId="{28453AD6-A0FD-4BD9-990D-CBFFE12E1435}">
      <dgm:prSet custT="1"/>
      <dgm:spPr/>
      <dgm:t>
        <a:bodyPr/>
        <a:lstStyle/>
        <a:p>
          <a:pPr rtl="0"/>
          <a:r>
            <a:rPr lang="cs-CZ" sz="2800" b="1" dirty="0" smtClean="0"/>
            <a:t>devizové účty</a:t>
          </a:r>
          <a:r>
            <a:rPr lang="cs-CZ" sz="2800" dirty="0" smtClean="0"/>
            <a:t> </a:t>
          </a:r>
          <a:endParaRPr lang="cs-CZ" sz="2800" dirty="0"/>
        </a:p>
      </dgm:t>
    </dgm:pt>
    <dgm:pt modelId="{984D977A-B34E-4002-8B36-682B175B3E4B}" type="parTrans" cxnId="{6D234372-EAF3-48E2-B42B-7E2B0C13E0A3}">
      <dgm:prSet/>
      <dgm:spPr/>
      <dgm:t>
        <a:bodyPr/>
        <a:lstStyle/>
        <a:p>
          <a:endParaRPr lang="cs-CZ"/>
        </a:p>
      </dgm:t>
    </dgm:pt>
    <dgm:pt modelId="{5261845E-3AE8-4D1F-A066-53CC0592EF68}" type="sibTrans" cxnId="{6D234372-EAF3-48E2-B42B-7E2B0C13E0A3}">
      <dgm:prSet/>
      <dgm:spPr/>
      <dgm:t>
        <a:bodyPr/>
        <a:lstStyle/>
        <a:p>
          <a:endParaRPr lang="cs-CZ"/>
        </a:p>
      </dgm:t>
    </dgm:pt>
    <dgm:pt modelId="{E5232204-C20F-456F-A253-82E5448DE360}">
      <dgm:prSet custT="1"/>
      <dgm:spPr/>
      <dgm:t>
        <a:bodyPr/>
        <a:lstStyle/>
        <a:p>
          <a:pPr rtl="0"/>
          <a:r>
            <a:rPr lang="cs-CZ" sz="2800" dirty="0" smtClean="0"/>
            <a:t>vkladní knížka </a:t>
          </a:r>
          <a:endParaRPr lang="cs-CZ" sz="2800" dirty="0"/>
        </a:p>
      </dgm:t>
    </dgm:pt>
    <dgm:pt modelId="{19683568-D404-451F-A23A-C1E2F3E0078D}" type="parTrans" cxnId="{D7AB3AFA-AC04-439E-A543-0465DA288E3F}">
      <dgm:prSet/>
      <dgm:spPr/>
      <dgm:t>
        <a:bodyPr/>
        <a:lstStyle/>
        <a:p>
          <a:endParaRPr lang="cs-CZ"/>
        </a:p>
      </dgm:t>
    </dgm:pt>
    <dgm:pt modelId="{54554992-B454-4827-9C77-20341C011526}" type="sibTrans" cxnId="{D7AB3AFA-AC04-439E-A543-0465DA288E3F}">
      <dgm:prSet/>
      <dgm:spPr/>
      <dgm:t>
        <a:bodyPr/>
        <a:lstStyle/>
        <a:p>
          <a:endParaRPr lang="cs-CZ"/>
        </a:p>
      </dgm:t>
    </dgm:pt>
    <dgm:pt modelId="{3C7CA273-5747-4EE4-8C73-AC9B2711D8E0}">
      <dgm:prSet custT="1"/>
      <dgm:spPr/>
      <dgm:t>
        <a:bodyPr/>
        <a:lstStyle/>
        <a:p>
          <a:pPr rtl="0"/>
          <a:r>
            <a:rPr lang="cs-CZ" sz="2800" b="1" dirty="0" smtClean="0"/>
            <a:t>cenné papíry</a:t>
          </a:r>
          <a:endParaRPr lang="cs-CZ" sz="2800" dirty="0"/>
        </a:p>
      </dgm:t>
    </dgm:pt>
    <dgm:pt modelId="{D0D7A255-4CB1-4DC4-93F4-077DC787D676}" type="parTrans" cxnId="{A19B9C1A-71CE-4B17-BEE5-F19306BFE407}">
      <dgm:prSet/>
      <dgm:spPr/>
      <dgm:t>
        <a:bodyPr/>
        <a:lstStyle/>
        <a:p>
          <a:endParaRPr lang="cs-CZ"/>
        </a:p>
      </dgm:t>
    </dgm:pt>
    <dgm:pt modelId="{1773C7A1-B13B-4D7E-AA51-319202CF5CA6}" type="sibTrans" cxnId="{A19B9C1A-71CE-4B17-BEE5-F19306BFE407}">
      <dgm:prSet/>
      <dgm:spPr/>
      <dgm:t>
        <a:bodyPr/>
        <a:lstStyle/>
        <a:p>
          <a:endParaRPr lang="cs-CZ"/>
        </a:p>
      </dgm:t>
    </dgm:pt>
    <dgm:pt modelId="{437EDD29-5F31-4124-A28B-DD5E6FAE5306}" type="pres">
      <dgm:prSet presAssocID="{7BDDF29B-80EA-4790-82AA-E251C4E015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0D63BE-B795-4BA1-BF20-DF1D22257FA5}" type="pres">
      <dgm:prSet presAssocID="{D36DF316-08E9-4F0F-8D96-AC8E3E6EB066}" presName="node" presStyleLbl="node1" presStyleIdx="0" presStyleCnt="5" custScaleX="1459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9F7FE6-8DCA-4B6C-B979-8955C6405134}" type="pres">
      <dgm:prSet presAssocID="{D36DF316-08E9-4F0F-8D96-AC8E3E6EB066}" presName="spNode" presStyleCnt="0"/>
      <dgm:spPr/>
    </dgm:pt>
    <dgm:pt modelId="{2E5D8A89-198F-455F-B9BC-F344C4E7C540}" type="pres">
      <dgm:prSet presAssocID="{817E381E-6B5E-4070-BAF6-1FA3AF265417}" presName="sibTrans" presStyleLbl="sibTrans1D1" presStyleIdx="0" presStyleCnt="5"/>
      <dgm:spPr/>
      <dgm:t>
        <a:bodyPr/>
        <a:lstStyle/>
        <a:p>
          <a:endParaRPr lang="cs-CZ"/>
        </a:p>
      </dgm:t>
    </dgm:pt>
    <dgm:pt modelId="{64008DCB-80B6-4D86-9C9D-61DCE046C62E}" type="pres">
      <dgm:prSet presAssocID="{8FEB5233-397F-45CB-A35D-F7BAB7B21372}" presName="node" presStyleLbl="node1" presStyleIdx="1" presStyleCnt="5" custScaleX="1459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89AB22-01C3-4870-A8B5-C426ECE3863F}" type="pres">
      <dgm:prSet presAssocID="{8FEB5233-397F-45CB-A35D-F7BAB7B21372}" presName="spNode" presStyleCnt="0"/>
      <dgm:spPr/>
    </dgm:pt>
    <dgm:pt modelId="{AB843EFD-0D18-4D8E-A741-9F08165AFD50}" type="pres">
      <dgm:prSet presAssocID="{14B420A0-57C7-4FF1-B573-759C4E5AD533}" presName="sibTrans" presStyleLbl="sibTrans1D1" presStyleIdx="1" presStyleCnt="5"/>
      <dgm:spPr/>
      <dgm:t>
        <a:bodyPr/>
        <a:lstStyle/>
        <a:p>
          <a:endParaRPr lang="cs-CZ"/>
        </a:p>
      </dgm:t>
    </dgm:pt>
    <dgm:pt modelId="{D0D4AC72-2B4E-4F93-B82F-CE0CA17EDB76}" type="pres">
      <dgm:prSet presAssocID="{28453AD6-A0FD-4BD9-990D-CBFFE12E1435}" presName="node" presStyleLbl="node1" presStyleIdx="2" presStyleCnt="5" custScaleX="1459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01F029-997B-4431-B6F2-436103A6F508}" type="pres">
      <dgm:prSet presAssocID="{28453AD6-A0FD-4BD9-990D-CBFFE12E1435}" presName="spNode" presStyleCnt="0"/>
      <dgm:spPr/>
    </dgm:pt>
    <dgm:pt modelId="{A103FC94-C26C-4CC1-ADCE-849F9028380D}" type="pres">
      <dgm:prSet presAssocID="{5261845E-3AE8-4D1F-A066-53CC0592EF68}" presName="sibTrans" presStyleLbl="sibTrans1D1" presStyleIdx="2" presStyleCnt="5"/>
      <dgm:spPr/>
      <dgm:t>
        <a:bodyPr/>
        <a:lstStyle/>
        <a:p>
          <a:endParaRPr lang="cs-CZ"/>
        </a:p>
      </dgm:t>
    </dgm:pt>
    <dgm:pt modelId="{49949573-2A8E-46F0-8E91-FB87022829E1}" type="pres">
      <dgm:prSet presAssocID="{E5232204-C20F-456F-A253-82E5448DE360}" presName="node" presStyleLbl="node1" presStyleIdx="3" presStyleCnt="5" custScaleX="1459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75AFBF-51ED-4F3F-879F-F10B23C62206}" type="pres">
      <dgm:prSet presAssocID="{E5232204-C20F-456F-A253-82E5448DE360}" presName="spNode" presStyleCnt="0"/>
      <dgm:spPr/>
    </dgm:pt>
    <dgm:pt modelId="{FB410525-B057-45C9-B037-37419FF1FD27}" type="pres">
      <dgm:prSet presAssocID="{54554992-B454-4827-9C77-20341C011526}" presName="sibTrans" presStyleLbl="sibTrans1D1" presStyleIdx="3" presStyleCnt="5"/>
      <dgm:spPr/>
      <dgm:t>
        <a:bodyPr/>
        <a:lstStyle/>
        <a:p>
          <a:endParaRPr lang="cs-CZ"/>
        </a:p>
      </dgm:t>
    </dgm:pt>
    <dgm:pt modelId="{22B78945-5AC8-470E-B9DC-36923F6E6806}" type="pres">
      <dgm:prSet presAssocID="{3C7CA273-5747-4EE4-8C73-AC9B2711D8E0}" presName="node" presStyleLbl="node1" presStyleIdx="4" presStyleCnt="5" custScaleX="1459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29886A-C5FC-49BB-B6EB-53376E79948E}" type="pres">
      <dgm:prSet presAssocID="{3C7CA273-5747-4EE4-8C73-AC9B2711D8E0}" presName="spNode" presStyleCnt="0"/>
      <dgm:spPr/>
    </dgm:pt>
    <dgm:pt modelId="{5F96D98D-7615-4D04-8CC3-E79CD9FBF81C}" type="pres">
      <dgm:prSet presAssocID="{1773C7A1-B13B-4D7E-AA51-319202CF5CA6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6D234372-EAF3-48E2-B42B-7E2B0C13E0A3}" srcId="{7BDDF29B-80EA-4790-82AA-E251C4E0152C}" destId="{28453AD6-A0FD-4BD9-990D-CBFFE12E1435}" srcOrd="2" destOrd="0" parTransId="{984D977A-B34E-4002-8B36-682B175B3E4B}" sibTransId="{5261845E-3AE8-4D1F-A066-53CC0592EF68}"/>
    <dgm:cxn modelId="{2709F18A-5CB4-4877-90E1-400615F3FD65}" type="presOf" srcId="{D36DF316-08E9-4F0F-8D96-AC8E3E6EB066}" destId="{890D63BE-B795-4BA1-BF20-DF1D22257FA5}" srcOrd="0" destOrd="0" presId="urn:microsoft.com/office/officeart/2005/8/layout/cycle6"/>
    <dgm:cxn modelId="{5D641F8E-702D-4E60-9E40-DB98D5DABE03}" type="presOf" srcId="{E5232204-C20F-456F-A253-82E5448DE360}" destId="{49949573-2A8E-46F0-8E91-FB87022829E1}" srcOrd="0" destOrd="0" presId="urn:microsoft.com/office/officeart/2005/8/layout/cycle6"/>
    <dgm:cxn modelId="{A4FC5A35-8388-4794-8462-03C97E1673D5}" type="presOf" srcId="{5261845E-3AE8-4D1F-A066-53CC0592EF68}" destId="{A103FC94-C26C-4CC1-ADCE-849F9028380D}" srcOrd="0" destOrd="0" presId="urn:microsoft.com/office/officeart/2005/8/layout/cycle6"/>
    <dgm:cxn modelId="{CD8DECF2-C378-47A9-88C6-818808F206FA}" type="presOf" srcId="{1773C7A1-B13B-4D7E-AA51-319202CF5CA6}" destId="{5F96D98D-7615-4D04-8CC3-E79CD9FBF81C}" srcOrd="0" destOrd="0" presId="urn:microsoft.com/office/officeart/2005/8/layout/cycle6"/>
    <dgm:cxn modelId="{056884F0-D3C0-474B-88F1-4470E539C361}" type="presOf" srcId="{54554992-B454-4827-9C77-20341C011526}" destId="{FB410525-B057-45C9-B037-37419FF1FD27}" srcOrd="0" destOrd="0" presId="urn:microsoft.com/office/officeart/2005/8/layout/cycle6"/>
    <dgm:cxn modelId="{DDB73BEF-DAE6-4060-A394-178B5FCCEE3C}" type="presOf" srcId="{3C7CA273-5747-4EE4-8C73-AC9B2711D8E0}" destId="{22B78945-5AC8-470E-B9DC-36923F6E6806}" srcOrd="0" destOrd="0" presId="urn:microsoft.com/office/officeart/2005/8/layout/cycle6"/>
    <dgm:cxn modelId="{A19B9C1A-71CE-4B17-BEE5-F19306BFE407}" srcId="{7BDDF29B-80EA-4790-82AA-E251C4E0152C}" destId="{3C7CA273-5747-4EE4-8C73-AC9B2711D8E0}" srcOrd="4" destOrd="0" parTransId="{D0D7A255-4CB1-4DC4-93F4-077DC787D676}" sibTransId="{1773C7A1-B13B-4D7E-AA51-319202CF5CA6}"/>
    <dgm:cxn modelId="{54F906AF-AE11-484A-B7C0-67E777F300A9}" type="presOf" srcId="{817E381E-6B5E-4070-BAF6-1FA3AF265417}" destId="{2E5D8A89-198F-455F-B9BC-F344C4E7C540}" srcOrd="0" destOrd="0" presId="urn:microsoft.com/office/officeart/2005/8/layout/cycle6"/>
    <dgm:cxn modelId="{5DE89B4A-A669-444F-8BC4-D2F20DB86A8A}" type="presOf" srcId="{8FEB5233-397F-45CB-A35D-F7BAB7B21372}" destId="{64008DCB-80B6-4D86-9C9D-61DCE046C62E}" srcOrd="0" destOrd="0" presId="urn:microsoft.com/office/officeart/2005/8/layout/cycle6"/>
    <dgm:cxn modelId="{340ABB74-80C1-48DA-BC1E-1FC92E9B74A6}" srcId="{7BDDF29B-80EA-4790-82AA-E251C4E0152C}" destId="{8FEB5233-397F-45CB-A35D-F7BAB7B21372}" srcOrd="1" destOrd="0" parTransId="{C3C36F3A-F0F2-4B4E-A8F9-04642681CC04}" sibTransId="{14B420A0-57C7-4FF1-B573-759C4E5AD533}"/>
    <dgm:cxn modelId="{92660D6C-6014-4FA3-BFE5-D1BB93AED593}" type="presOf" srcId="{7BDDF29B-80EA-4790-82AA-E251C4E0152C}" destId="{437EDD29-5F31-4124-A28B-DD5E6FAE5306}" srcOrd="0" destOrd="0" presId="urn:microsoft.com/office/officeart/2005/8/layout/cycle6"/>
    <dgm:cxn modelId="{C567C7C5-FF5A-4B75-AC91-818F287917A6}" type="presOf" srcId="{14B420A0-57C7-4FF1-B573-759C4E5AD533}" destId="{AB843EFD-0D18-4D8E-A741-9F08165AFD50}" srcOrd="0" destOrd="0" presId="urn:microsoft.com/office/officeart/2005/8/layout/cycle6"/>
    <dgm:cxn modelId="{28FECB4A-735F-4985-A08E-155CDB3D95D7}" srcId="{7BDDF29B-80EA-4790-82AA-E251C4E0152C}" destId="{D36DF316-08E9-4F0F-8D96-AC8E3E6EB066}" srcOrd="0" destOrd="0" parTransId="{15C3D587-D940-4A65-BB85-296554232F90}" sibTransId="{817E381E-6B5E-4070-BAF6-1FA3AF265417}"/>
    <dgm:cxn modelId="{D7AB3AFA-AC04-439E-A543-0465DA288E3F}" srcId="{7BDDF29B-80EA-4790-82AA-E251C4E0152C}" destId="{E5232204-C20F-456F-A253-82E5448DE360}" srcOrd="3" destOrd="0" parTransId="{19683568-D404-451F-A23A-C1E2F3E0078D}" sibTransId="{54554992-B454-4827-9C77-20341C011526}"/>
    <dgm:cxn modelId="{0F9E9394-EBA2-4E24-B351-E64729EA1C37}" type="presOf" srcId="{28453AD6-A0FD-4BD9-990D-CBFFE12E1435}" destId="{D0D4AC72-2B4E-4F93-B82F-CE0CA17EDB76}" srcOrd="0" destOrd="0" presId="urn:microsoft.com/office/officeart/2005/8/layout/cycle6"/>
    <dgm:cxn modelId="{6DAFD879-9D6B-4997-9F66-1EFCA41680B7}" type="presParOf" srcId="{437EDD29-5F31-4124-A28B-DD5E6FAE5306}" destId="{890D63BE-B795-4BA1-BF20-DF1D22257FA5}" srcOrd="0" destOrd="0" presId="urn:microsoft.com/office/officeart/2005/8/layout/cycle6"/>
    <dgm:cxn modelId="{35262F9D-F8CA-4CD4-93FF-46BA6BFFFE85}" type="presParOf" srcId="{437EDD29-5F31-4124-A28B-DD5E6FAE5306}" destId="{689F7FE6-8DCA-4B6C-B979-8955C6405134}" srcOrd="1" destOrd="0" presId="urn:microsoft.com/office/officeart/2005/8/layout/cycle6"/>
    <dgm:cxn modelId="{3B203DF6-BCD7-457A-9456-F3BA9E77CE46}" type="presParOf" srcId="{437EDD29-5F31-4124-A28B-DD5E6FAE5306}" destId="{2E5D8A89-198F-455F-B9BC-F344C4E7C540}" srcOrd="2" destOrd="0" presId="urn:microsoft.com/office/officeart/2005/8/layout/cycle6"/>
    <dgm:cxn modelId="{3DCC6479-90A2-4D91-BD88-FBAF8DF2A95E}" type="presParOf" srcId="{437EDD29-5F31-4124-A28B-DD5E6FAE5306}" destId="{64008DCB-80B6-4D86-9C9D-61DCE046C62E}" srcOrd="3" destOrd="0" presId="urn:microsoft.com/office/officeart/2005/8/layout/cycle6"/>
    <dgm:cxn modelId="{88AB3FAA-1B42-471E-B3EF-459A033DBC27}" type="presParOf" srcId="{437EDD29-5F31-4124-A28B-DD5E6FAE5306}" destId="{BF89AB22-01C3-4870-A8B5-C426ECE3863F}" srcOrd="4" destOrd="0" presId="urn:microsoft.com/office/officeart/2005/8/layout/cycle6"/>
    <dgm:cxn modelId="{2A288DF4-5361-4496-8021-C91456F466AD}" type="presParOf" srcId="{437EDD29-5F31-4124-A28B-DD5E6FAE5306}" destId="{AB843EFD-0D18-4D8E-A741-9F08165AFD50}" srcOrd="5" destOrd="0" presId="urn:microsoft.com/office/officeart/2005/8/layout/cycle6"/>
    <dgm:cxn modelId="{573FD6ED-CAC3-4315-8B86-33499101BBC7}" type="presParOf" srcId="{437EDD29-5F31-4124-A28B-DD5E6FAE5306}" destId="{D0D4AC72-2B4E-4F93-B82F-CE0CA17EDB76}" srcOrd="6" destOrd="0" presId="urn:microsoft.com/office/officeart/2005/8/layout/cycle6"/>
    <dgm:cxn modelId="{7CDA2F67-ACDC-455D-8465-CC472EF934FD}" type="presParOf" srcId="{437EDD29-5F31-4124-A28B-DD5E6FAE5306}" destId="{0501F029-997B-4431-B6F2-436103A6F508}" srcOrd="7" destOrd="0" presId="urn:microsoft.com/office/officeart/2005/8/layout/cycle6"/>
    <dgm:cxn modelId="{55CDD7B3-117C-489A-A7DE-79403037A24D}" type="presParOf" srcId="{437EDD29-5F31-4124-A28B-DD5E6FAE5306}" destId="{A103FC94-C26C-4CC1-ADCE-849F9028380D}" srcOrd="8" destOrd="0" presId="urn:microsoft.com/office/officeart/2005/8/layout/cycle6"/>
    <dgm:cxn modelId="{51EBFBA1-64A6-48C6-8141-1345DDB5C631}" type="presParOf" srcId="{437EDD29-5F31-4124-A28B-DD5E6FAE5306}" destId="{49949573-2A8E-46F0-8E91-FB87022829E1}" srcOrd="9" destOrd="0" presId="urn:microsoft.com/office/officeart/2005/8/layout/cycle6"/>
    <dgm:cxn modelId="{8A8DF397-40EE-416A-BB15-DAA1328B8B50}" type="presParOf" srcId="{437EDD29-5F31-4124-A28B-DD5E6FAE5306}" destId="{7E75AFBF-51ED-4F3F-879F-F10B23C62206}" srcOrd="10" destOrd="0" presId="urn:microsoft.com/office/officeart/2005/8/layout/cycle6"/>
    <dgm:cxn modelId="{EC8B3097-C7C1-4E42-848D-637415A666FF}" type="presParOf" srcId="{437EDD29-5F31-4124-A28B-DD5E6FAE5306}" destId="{FB410525-B057-45C9-B037-37419FF1FD27}" srcOrd="11" destOrd="0" presId="urn:microsoft.com/office/officeart/2005/8/layout/cycle6"/>
    <dgm:cxn modelId="{AFD95040-9041-4261-AA8B-B70C90412C16}" type="presParOf" srcId="{437EDD29-5F31-4124-A28B-DD5E6FAE5306}" destId="{22B78945-5AC8-470E-B9DC-36923F6E6806}" srcOrd="12" destOrd="0" presId="urn:microsoft.com/office/officeart/2005/8/layout/cycle6"/>
    <dgm:cxn modelId="{6FA6EA55-1D05-4F18-9D0F-C70B9C4F1846}" type="presParOf" srcId="{437EDD29-5F31-4124-A28B-DD5E6FAE5306}" destId="{4B29886A-C5FC-49BB-B6EB-53376E79948E}" srcOrd="13" destOrd="0" presId="urn:microsoft.com/office/officeart/2005/8/layout/cycle6"/>
    <dgm:cxn modelId="{D8E1696B-4213-445E-8E01-4B3107EA3C45}" type="presParOf" srcId="{437EDD29-5F31-4124-A28B-DD5E6FAE5306}" destId="{5F96D98D-7615-4D04-8CC3-E79CD9FBF81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52CB-851C-461E-BDEB-42C433059558}">
      <dsp:nvSpPr>
        <dsp:cNvPr id="0" name=""/>
        <dsp:cNvSpPr/>
      </dsp:nvSpPr>
      <dsp:spPr>
        <a:xfrm>
          <a:off x="2499745" y="2209"/>
          <a:ext cx="3230109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SOUDOBÉ PENÍZE</a:t>
          </a:r>
          <a:r>
            <a:rPr lang="cs-CZ" sz="2800" kern="1200" dirty="0" smtClean="0"/>
            <a:t> – </a:t>
          </a:r>
          <a:endParaRPr lang="cs-CZ" sz="2800" kern="1200" dirty="0"/>
        </a:p>
      </dsp:txBody>
      <dsp:txXfrm>
        <a:off x="2523823" y="26287"/>
        <a:ext cx="3181953" cy="773942"/>
      </dsp:txXfrm>
    </dsp:sp>
    <dsp:sp modelId="{4205A117-E382-4B52-A443-5D738BA398A5}">
      <dsp:nvSpPr>
        <dsp:cNvPr id="0" name=""/>
        <dsp:cNvSpPr/>
      </dsp:nvSpPr>
      <dsp:spPr>
        <a:xfrm rot="5400000">
          <a:off x="3960656" y="844861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4003817" y="875689"/>
        <a:ext cx="221966" cy="215801"/>
      </dsp:txXfrm>
    </dsp:sp>
    <dsp:sp modelId="{79972559-853A-42F7-8C80-86FD944DFA3C}">
      <dsp:nvSpPr>
        <dsp:cNvPr id="0" name=""/>
        <dsp:cNvSpPr/>
      </dsp:nvSpPr>
      <dsp:spPr>
        <a:xfrm>
          <a:off x="2499745" y="1235358"/>
          <a:ext cx="3230109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DEPOZITNÍ PENÍZE</a:t>
          </a:r>
          <a:r>
            <a:rPr lang="cs-CZ" sz="2800" kern="1200" dirty="0" smtClean="0"/>
            <a:t> – </a:t>
          </a:r>
          <a:endParaRPr lang="cs-CZ" sz="2800" kern="1200" dirty="0"/>
        </a:p>
      </dsp:txBody>
      <dsp:txXfrm>
        <a:off x="2523823" y="1259436"/>
        <a:ext cx="3181953" cy="773942"/>
      </dsp:txXfrm>
    </dsp:sp>
    <dsp:sp modelId="{56EC2DEE-96F4-494F-ABFC-06F1DAD929E4}">
      <dsp:nvSpPr>
        <dsp:cNvPr id="0" name=""/>
        <dsp:cNvSpPr/>
      </dsp:nvSpPr>
      <dsp:spPr>
        <a:xfrm rot="5400000">
          <a:off x="3960656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4003817" y="2108837"/>
        <a:ext cx="221966" cy="215801"/>
      </dsp:txXfrm>
    </dsp:sp>
    <dsp:sp modelId="{55B4C399-2C2B-4747-A4EF-64667A19640E}">
      <dsp:nvSpPr>
        <dsp:cNvPr id="0" name=""/>
        <dsp:cNvSpPr/>
      </dsp:nvSpPr>
      <dsp:spPr>
        <a:xfrm>
          <a:off x="2499745" y="2468506"/>
          <a:ext cx="3230109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SKORO PENÍZE</a:t>
          </a:r>
          <a:endParaRPr lang="cs-CZ" sz="2800" kern="1200" dirty="0"/>
        </a:p>
      </dsp:txBody>
      <dsp:txXfrm>
        <a:off x="2523823" y="2492584"/>
        <a:ext cx="3181953" cy="773942"/>
      </dsp:txXfrm>
    </dsp:sp>
    <dsp:sp modelId="{D45479D4-D378-470F-BC13-4DE963ED2182}">
      <dsp:nvSpPr>
        <dsp:cNvPr id="0" name=""/>
        <dsp:cNvSpPr/>
      </dsp:nvSpPr>
      <dsp:spPr>
        <a:xfrm rot="5400000">
          <a:off x="3960656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4003817" y="3341985"/>
        <a:ext cx="221966" cy="215801"/>
      </dsp:txXfrm>
    </dsp:sp>
    <dsp:sp modelId="{EEE81BF9-AF83-4B8F-943A-D9E5CD3C7A72}">
      <dsp:nvSpPr>
        <dsp:cNvPr id="0" name=""/>
        <dsp:cNvSpPr/>
      </dsp:nvSpPr>
      <dsp:spPr>
        <a:xfrm>
          <a:off x="2499745" y="3701654"/>
          <a:ext cx="3230109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PLASTIKOVÉ PENÍZE</a:t>
          </a:r>
          <a:endParaRPr lang="cs-CZ" sz="2800" kern="1200" dirty="0"/>
        </a:p>
      </dsp:txBody>
      <dsp:txXfrm>
        <a:off x="2523823" y="3725732"/>
        <a:ext cx="3181953" cy="773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52CB-851C-461E-BDEB-42C433059558}">
      <dsp:nvSpPr>
        <dsp:cNvPr id="0" name=""/>
        <dsp:cNvSpPr/>
      </dsp:nvSpPr>
      <dsp:spPr>
        <a:xfrm>
          <a:off x="2499745" y="2209"/>
          <a:ext cx="3230109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SOUDOBÉ PENÍZE</a:t>
          </a:r>
          <a:r>
            <a:rPr lang="cs-CZ" sz="2800" kern="1200" dirty="0" smtClean="0"/>
            <a:t> – </a:t>
          </a:r>
          <a:endParaRPr lang="cs-CZ" sz="2800" kern="1200" dirty="0"/>
        </a:p>
      </dsp:txBody>
      <dsp:txXfrm>
        <a:off x="2523823" y="26287"/>
        <a:ext cx="3181953" cy="773942"/>
      </dsp:txXfrm>
    </dsp:sp>
    <dsp:sp modelId="{4205A117-E382-4B52-A443-5D738BA398A5}">
      <dsp:nvSpPr>
        <dsp:cNvPr id="0" name=""/>
        <dsp:cNvSpPr/>
      </dsp:nvSpPr>
      <dsp:spPr>
        <a:xfrm rot="5400000">
          <a:off x="3960656" y="844861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4003817" y="875689"/>
        <a:ext cx="221966" cy="215801"/>
      </dsp:txXfrm>
    </dsp:sp>
    <dsp:sp modelId="{79972559-853A-42F7-8C80-86FD944DFA3C}">
      <dsp:nvSpPr>
        <dsp:cNvPr id="0" name=""/>
        <dsp:cNvSpPr/>
      </dsp:nvSpPr>
      <dsp:spPr>
        <a:xfrm>
          <a:off x="2499745" y="1235358"/>
          <a:ext cx="3230109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DEPOZITNÍ PENÍZE</a:t>
          </a:r>
          <a:r>
            <a:rPr lang="cs-CZ" sz="2800" kern="1200" dirty="0" smtClean="0"/>
            <a:t> – </a:t>
          </a:r>
          <a:endParaRPr lang="cs-CZ" sz="2800" kern="1200" dirty="0"/>
        </a:p>
      </dsp:txBody>
      <dsp:txXfrm>
        <a:off x="2523823" y="1259436"/>
        <a:ext cx="3181953" cy="773942"/>
      </dsp:txXfrm>
    </dsp:sp>
    <dsp:sp modelId="{56EC2DEE-96F4-494F-ABFC-06F1DAD929E4}">
      <dsp:nvSpPr>
        <dsp:cNvPr id="0" name=""/>
        <dsp:cNvSpPr/>
      </dsp:nvSpPr>
      <dsp:spPr>
        <a:xfrm rot="5400000">
          <a:off x="3960656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4003817" y="2108837"/>
        <a:ext cx="221966" cy="215801"/>
      </dsp:txXfrm>
    </dsp:sp>
    <dsp:sp modelId="{55B4C399-2C2B-4747-A4EF-64667A19640E}">
      <dsp:nvSpPr>
        <dsp:cNvPr id="0" name=""/>
        <dsp:cNvSpPr/>
      </dsp:nvSpPr>
      <dsp:spPr>
        <a:xfrm>
          <a:off x="2499745" y="2468506"/>
          <a:ext cx="3230109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SKORO PENÍZE</a:t>
          </a:r>
          <a:endParaRPr lang="cs-CZ" sz="2800" kern="1200" dirty="0"/>
        </a:p>
      </dsp:txBody>
      <dsp:txXfrm>
        <a:off x="2523823" y="2492584"/>
        <a:ext cx="3181953" cy="773942"/>
      </dsp:txXfrm>
    </dsp:sp>
    <dsp:sp modelId="{D45479D4-D378-470F-BC13-4DE963ED2182}">
      <dsp:nvSpPr>
        <dsp:cNvPr id="0" name=""/>
        <dsp:cNvSpPr/>
      </dsp:nvSpPr>
      <dsp:spPr>
        <a:xfrm rot="5400000">
          <a:off x="3960656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4003817" y="3341985"/>
        <a:ext cx="221966" cy="215801"/>
      </dsp:txXfrm>
    </dsp:sp>
    <dsp:sp modelId="{EEE81BF9-AF83-4B8F-943A-D9E5CD3C7A72}">
      <dsp:nvSpPr>
        <dsp:cNvPr id="0" name=""/>
        <dsp:cNvSpPr/>
      </dsp:nvSpPr>
      <dsp:spPr>
        <a:xfrm>
          <a:off x="2499745" y="3701654"/>
          <a:ext cx="3230109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PLASTIKOVÉ PENÍZE</a:t>
          </a:r>
          <a:endParaRPr lang="cs-CZ" sz="2800" kern="1200" dirty="0"/>
        </a:p>
      </dsp:txBody>
      <dsp:txXfrm>
        <a:off x="2523823" y="3725732"/>
        <a:ext cx="3181953" cy="773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73FE0-E5FE-41D4-A5BF-E7C3FE299073}">
      <dsp:nvSpPr>
        <dsp:cNvPr id="0" name=""/>
        <dsp:cNvSpPr/>
      </dsp:nvSpPr>
      <dsp:spPr>
        <a:xfrm rot="3761589">
          <a:off x="2433708" y="3735923"/>
          <a:ext cx="1332102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1332102" y="13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79CD5-6DD5-431C-B828-7D5AD4A62184}">
      <dsp:nvSpPr>
        <dsp:cNvPr id="0" name=""/>
        <dsp:cNvSpPr/>
      </dsp:nvSpPr>
      <dsp:spPr>
        <a:xfrm rot="2036841">
          <a:off x="2983071" y="3172174"/>
          <a:ext cx="702470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702470" y="13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B9B82-C174-4581-9BA8-53D54F794D5A}">
      <dsp:nvSpPr>
        <dsp:cNvPr id="0" name=""/>
        <dsp:cNvSpPr/>
      </dsp:nvSpPr>
      <dsp:spPr>
        <a:xfrm>
          <a:off x="3042938" y="2629874"/>
          <a:ext cx="7094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7094" y="13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DAA1A-83E9-4AEC-BA45-DF6E603D6F79}">
      <dsp:nvSpPr>
        <dsp:cNvPr id="0" name=""/>
        <dsp:cNvSpPr/>
      </dsp:nvSpPr>
      <dsp:spPr>
        <a:xfrm rot="19944447">
          <a:off x="3003710" y="2201375"/>
          <a:ext cx="689816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689816" y="13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3DEC1-8FF0-44FA-A95D-F7920EB47C42}">
      <dsp:nvSpPr>
        <dsp:cNvPr id="0" name=""/>
        <dsp:cNvSpPr/>
      </dsp:nvSpPr>
      <dsp:spPr>
        <a:xfrm rot="19427684">
          <a:off x="2855418" y="1679819"/>
          <a:ext cx="1942268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1942268" y="13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1A7E9-B889-467A-8AF3-CAEDF54BC40F}">
      <dsp:nvSpPr>
        <dsp:cNvPr id="0" name=""/>
        <dsp:cNvSpPr/>
      </dsp:nvSpPr>
      <dsp:spPr>
        <a:xfrm>
          <a:off x="1102274" y="1799800"/>
          <a:ext cx="1901105" cy="1757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B6533-70A9-465F-B766-0C8A353ED824}">
      <dsp:nvSpPr>
        <dsp:cNvPr id="0" name=""/>
        <dsp:cNvSpPr/>
      </dsp:nvSpPr>
      <dsp:spPr>
        <a:xfrm>
          <a:off x="4071240" y="70710"/>
          <a:ext cx="2383230" cy="114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u="none" kern="1200" dirty="0" smtClean="0"/>
            <a:t>Prostředek směny</a:t>
          </a:r>
          <a:endParaRPr lang="cs-CZ" sz="2400" i="1" u="none" kern="1200" dirty="0"/>
        </a:p>
      </dsp:txBody>
      <dsp:txXfrm>
        <a:off x="4420256" y="237973"/>
        <a:ext cx="1685198" cy="807618"/>
      </dsp:txXfrm>
    </dsp:sp>
    <dsp:sp modelId="{AADE57DA-76A2-4DC4-98B1-76760397A98A}">
      <dsp:nvSpPr>
        <dsp:cNvPr id="0" name=""/>
        <dsp:cNvSpPr/>
      </dsp:nvSpPr>
      <dsp:spPr>
        <a:xfrm>
          <a:off x="2793839" y="1223947"/>
          <a:ext cx="3214515" cy="881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u="none" kern="1200" dirty="0" smtClean="0"/>
            <a:t>Míra inflace</a:t>
          </a:r>
          <a:endParaRPr lang="cs-CZ" sz="2400" u="none" kern="1200" dirty="0"/>
        </a:p>
      </dsp:txBody>
      <dsp:txXfrm>
        <a:off x="3264594" y="1353043"/>
        <a:ext cx="2273005" cy="623330"/>
      </dsp:txXfrm>
    </dsp:sp>
    <dsp:sp modelId="{705C5F3C-FA39-46CF-9889-87775E4EDEB9}">
      <dsp:nvSpPr>
        <dsp:cNvPr id="0" name=""/>
        <dsp:cNvSpPr/>
      </dsp:nvSpPr>
      <dsp:spPr>
        <a:xfrm>
          <a:off x="3050033" y="2202494"/>
          <a:ext cx="3044716" cy="881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u="none" kern="1200" dirty="0" smtClean="0"/>
            <a:t>Uchovatel hodnoty</a:t>
          </a:r>
          <a:endParaRPr lang="cs-CZ" sz="2400" u="none" kern="1200" dirty="0"/>
        </a:p>
      </dsp:txBody>
      <dsp:txXfrm>
        <a:off x="3495921" y="2331590"/>
        <a:ext cx="2152940" cy="623330"/>
      </dsp:txXfrm>
    </dsp:sp>
    <dsp:sp modelId="{BB9F08C0-1E5C-4563-AC08-ABD7F09C5049}">
      <dsp:nvSpPr>
        <dsp:cNvPr id="0" name=""/>
        <dsp:cNvSpPr/>
      </dsp:nvSpPr>
      <dsp:spPr>
        <a:xfrm>
          <a:off x="2332980" y="3357927"/>
          <a:ext cx="3824273" cy="881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u="none" kern="1200" dirty="0" smtClean="0"/>
            <a:t>Platidlo</a:t>
          </a:r>
          <a:endParaRPr lang="cs-CZ" sz="2400" u="none" kern="1200" dirty="0"/>
        </a:p>
      </dsp:txBody>
      <dsp:txXfrm>
        <a:off x="2893032" y="3487023"/>
        <a:ext cx="2704169" cy="623330"/>
      </dsp:txXfrm>
    </dsp:sp>
    <dsp:sp modelId="{FFD1D430-7678-4D51-95C4-31FDBA2B2303}">
      <dsp:nvSpPr>
        <dsp:cNvPr id="0" name=""/>
        <dsp:cNvSpPr/>
      </dsp:nvSpPr>
      <dsp:spPr>
        <a:xfrm>
          <a:off x="1880277" y="4337455"/>
          <a:ext cx="3501397" cy="881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u="none" kern="1200" dirty="0" smtClean="0"/>
            <a:t>Mezinárodní platidlo</a:t>
          </a:r>
          <a:endParaRPr lang="cs-CZ" sz="2200" u="none" kern="1200" dirty="0"/>
        </a:p>
      </dsp:txBody>
      <dsp:txXfrm>
        <a:off x="2393045" y="4466551"/>
        <a:ext cx="2475861" cy="623330"/>
      </dsp:txXfrm>
    </dsp:sp>
    <dsp:sp modelId="{102D880B-0AF5-49CC-A147-14882D623B17}">
      <dsp:nvSpPr>
        <dsp:cNvPr id="0" name=""/>
        <dsp:cNvSpPr/>
      </dsp:nvSpPr>
      <dsp:spPr>
        <a:xfrm>
          <a:off x="2194983" y="4337455"/>
          <a:ext cx="5252096" cy="88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00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6300" kern="1200" dirty="0"/>
        </a:p>
      </dsp:txBody>
      <dsp:txXfrm>
        <a:off x="2194983" y="4337455"/>
        <a:ext cx="5252096" cy="881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F00B9-2E1E-4BE4-93AB-A518EDB5C44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38C55-AAE3-4B62-B23C-E028B933B4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04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7348A-8218-49C6-9CA0-5235BA9D1FE9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5910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66CC9-68C8-496A-AE92-1B24766B81D2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7436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66CC9-68C8-496A-AE92-1B24766B81D2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9055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66CC9-68C8-496A-AE92-1B24766B81D2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6779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A1E3B-7301-4C0B-972A-FC9678F45596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573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E1BE0-C006-4962-BB1E-395BD7D6DA11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9980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3A70C-37D8-4A26-98AC-3A35603B7CFF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7683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447C-15EB-4297-B018-29CEA920305E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D867-D27F-4650-BA55-CC3B009312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Bart%20&#382;&#225;d&#225;%20o%20pen&#237;ze%20_-D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inance.cz/uvery-a-pujcky/kalkulacky-a-aplikace/splatkovy-kalkulat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kalkulacky.idnes.cz/cr_sporeni-jednorazove.php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racovn&#237;%20list%20-%20pen&#237;ze.docx" TargetMode="External"/><Relationship Id="rId2" Type="http://schemas.openxmlformats.org/officeDocument/2006/relationships/hyperlink" Target="PEN&#205;ZE,%20BANKY,%20BURZY.do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eogZ00jjD9w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předdefinovaný postup 3"/>
          <p:cNvSpPr/>
          <p:nvPr/>
        </p:nvSpPr>
        <p:spPr>
          <a:xfrm>
            <a:off x="152400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PREZENTACE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5641" y="2780928"/>
            <a:ext cx="6511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PENÍZE, BANKY, BURZY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/>
              <a:t>FORMY PENĚZ</a:t>
            </a:r>
            <a:r>
              <a:rPr lang="cs-CZ" smtClean="0"/>
              <a:t>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/>
              <a:t>FORMY PENĚZ</a:t>
            </a:r>
            <a:r>
              <a:rPr lang="cs-CZ" smtClean="0"/>
              <a:t> </a:t>
            </a:r>
          </a:p>
        </p:txBody>
      </p:sp>
      <p:pic>
        <p:nvPicPr>
          <p:cNvPr id="7" name="Zástupný symbol pro obsah 3" descr="ekonomie (3).jpg"/>
          <p:cNvPicPr>
            <a:picLocks noChangeAspect="1"/>
          </p:cNvPicPr>
          <p:nvPr/>
        </p:nvPicPr>
        <p:blipFill>
          <a:blip r:embed="rId3" cstate="print"/>
          <a:srcRect l="3227" t="20200" r="2115" b="46612"/>
          <a:stretch>
            <a:fillRect/>
          </a:stretch>
        </p:blipFill>
        <p:spPr bwMode="auto">
          <a:xfrm>
            <a:off x="2927648" y="1628800"/>
            <a:ext cx="63367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9264352" y="630932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/>
              <a:t>FORMY PENĚZ</a:t>
            </a:r>
            <a:r>
              <a:rPr lang="cs-CZ" smtClean="0"/>
              <a:t>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FUNKCE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5381854"/>
              </p:ext>
            </p:extLst>
          </p:nvPr>
        </p:nvGraphicFramePr>
        <p:xfrm>
          <a:off x="911424" y="1399342"/>
          <a:ext cx="9881542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639616" y="472514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č.3</a:t>
            </a:r>
            <a:r>
              <a:rPr lang="cs-CZ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31A7E9-B889-467A-8AF3-CAEDF54BC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5731A7E9-B889-467A-8AF3-CAEDF54BC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731A7E9-B889-467A-8AF3-CAEDF54BC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5731A7E9-B889-467A-8AF3-CAEDF54BC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F3DEC1-8FF0-44FA-A95D-F7920EB47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4FF3DEC1-8FF0-44FA-A95D-F7920EB47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FF3DEC1-8FF0-44FA-A95D-F7920EB47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4FF3DEC1-8FF0-44FA-A95D-F7920EB47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B6533-70A9-465F-B766-0C8A353ED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A7AB6533-70A9-465F-B766-0C8A353ED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A7AB6533-70A9-465F-B766-0C8A353ED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A7AB6533-70A9-465F-B766-0C8A353ED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FDAA1A-83E9-4AEC-BA45-DF6E603D6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2DFDAA1A-83E9-4AEC-BA45-DF6E603D6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2DFDAA1A-83E9-4AEC-BA45-DF6E603D6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2DFDAA1A-83E9-4AEC-BA45-DF6E603D6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DE57DA-76A2-4DC4-98B1-76760397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AADE57DA-76A2-4DC4-98B1-76760397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ADE57DA-76A2-4DC4-98B1-76760397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AADE57DA-76A2-4DC4-98B1-76760397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B9B82-C174-4581-9BA8-53D54F794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E63B9B82-C174-4581-9BA8-53D54F794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E63B9B82-C174-4581-9BA8-53D54F794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E63B9B82-C174-4581-9BA8-53D54F794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C5F3C-FA39-46CF-9889-87775E4E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705C5F3C-FA39-46CF-9889-87775E4E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705C5F3C-FA39-46CF-9889-87775E4E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705C5F3C-FA39-46CF-9889-87775E4ED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C79CD5-6DD5-431C-B828-7D5AD4A62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1FC79CD5-6DD5-431C-B828-7D5AD4A62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1FC79CD5-6DD5-431C-B828-7D5AD4A62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1FC79CD5-6DD5-431C-B828-7D5AD4A62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9F08C0-1E5C-4563-AC08-ABD7F09C5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BB9F08C0-1E5C-4563-AC08-ABD7F09C5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BB9F08C0-1E5C-4563-AC08-ABD7F09C5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BB9F08C0-1E5C-4563-AC08-ABD7F09C5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873FE0-E5FE-41D4-A5BF-E7C3FE299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41873FE0-E5FE-41D4-A5BF-E7C3FE299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41873FE0-E5FE-41D4-A5BF-E7C3FE299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41873FE0-E5FE-41D4-A5BF-E7C3FE299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D1D430-7678-4D51-95C4-31FDBA2B2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FFD1D430-7678-4D51-95C4-31FDBA2B2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FFD1D430-7678-4D51-95C4-31FDBA2B2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FFD1D430-7678-4D51-95C4-31FDBA2B2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D880B-0AF5-49CC-A147-14882D623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102D880B-0AF5-49CC-A147-14882D623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102D880B-0AF5-49CC-A147-14882D623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102D880B-0AF5-49CC-A147-14882D623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2536" y="2636912"/>
            <a:ext cx="5266928" cy="204482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 je finanční trh?</a:t>
            </a:r>
          </a:p>
          <a:p>
            <a:pPr marL="514350" indent="-514350">
              <a:buAutoNum type="arabicPeriod"/>
            </a:pP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 jsou to peníze?</a:t>
            </a:r>
          </a:p>
          <a:p>
            <a:pPr marL="514350" indent="-514350">
              <a:buAutoNum type="arabicPeriod"/>
            </a:pP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Jakou mají peníze funkci?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Vydávání hotovostních peněz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0367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b="1" dirty="0" smtClean="0"/>
              <a:t>	Bankovka u nás vyrábí Státní tiskárna cenin v Praze.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http://oz.kurzy.cz/obrazky/st/statni-tiskarna-cenin-statni-podnik/statni-tiskarna-cenin-p96070z191500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7" y="2636911"/>
            <a:ext cx="4752527" cy="369813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264352" y="630932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748680"/>
          </a:xfrm>
        </p:spPr>
        <p:txBody>
          <a:bodyPr/>
          <a:lstStyle/>
          <a:p>
            <a:pPr lvl="0">
              <a:buNone/>
            </a:pPr>
            <a:r>
              <a:rPr lang="cs-CZ" b="1" dirty="0" smtClean="0"/>
              <a:t>	Mince vyrábí Bižuterie Česká mincovna, a.s.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7890" name="Picture 2" descr="http://oz.kurzy.cz/obrazky/ce/ceska-mincovna-as/cm-ceska-mincovna-p444340z291397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5" y="2852936"/>
            <a:ext cx="6177727" cy="309634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768408" y="6165305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980728"/>
            <a:ext cx="10972800" cy="604663"/>
          </a:xfrm>
        </p:spPr>
        <p:txBody>
          <a:bodyPr/>
          <a:lstStyle/>
          <a:p>
            <a:pPr lvl="0" algn="ctr">
              <a:buNone/>
            </a:pPr>
            <a:r>
              <a:rPr lang="cs-CZ" b="1" dirty="0" smtClean="0"/>
              <a:t>Peníze uvádí do oběhu ČNB.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6866" name="Picture 2" descr="http://im.novinky.cz/988/199889-top_foto1-6nom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078131"/>
            <a:ext cx="7272808" cy="409701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9768408" y="616530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ekonomie_4.jpg"/>
          <p:cNvPicPr/>
          <p:nvPr/>
        </p:nvPicPr>
        <p:blipFill>
          <a:blip r:embed="rId2" cstate="print">
            <a:lum bright="-25000" contrast="16000"/>
          </a:blip>
          <a:srcRect t="52837" b="29173"/>
          <a:stretch>
            <a:fillRect/>
          </a:stretch>
        </p:blipFill>
        <p:spPr>
          <a:xfrm>
            <a:off x="1991544" y="1700808"/>
            <a:ext cx="820891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bdélník 2"/>
          <p:cNvSpPr/>
          <p:nvPr/>
        </p:nvSpPr>
        <p:spPr>
          <a:xfrm>
            <a:off x="2207569" y="3212976"/>
            <a:ext cx="117435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vodoznak</a:t>
            </a:r>
          </a:p>
        </p:txBody>
      </p:sp>
      <p:sp>
        <p:nvSpPr>
          <p:cNvPr id="4" name="Obdélník 3"/>
          <p:cNvSpPr/>
          <p:nvPr/>
        </p:nvSpPr>
        <p:spPr>
          <a:xfrm rot="5400000">
            <a:off x="3415735" y="2652881"/>
            <a:ext cx="24482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Okénkový proužek</a:t>
            </a:r>
          </a:p>
        </p:txBody>
      </p:sp>
      <p:sp>
        <p:nvSpPr>
          <p:cNvPr id="5" name="Obdélník 4"/>
          <p:cNvSpPr/>
          <p:nvPr/>
        </p:nvSpPr>
        <p:spPr>
          <a:xfrm rot="5400000">
            <a:off x="2263607" y="3660993"/>
            <a:ext cx="24482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Ochranná vlákna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79577" y="1844824"/>
            <a:ext cx="205825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Soutisková značka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55840" y="4509120"/>
            <a:ext cx="169745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Skrytý obrazec</a:t>
            </a:r>
          </a:p>
        </p:txBody>
      </p:sp>
      <p:sp>
        <p:nvSpPr>
          <p:cNvPr id="8" name="Obdélník 7"/>
          <p:cNvSpPr/>
          <p:nvPr/>
        </p:nvSpPr>
        <p:spPr>
          <a:xfrm rot="5400000">
            <a:off x="2709399" y="1559018"/>
            <a:ext cx="28528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Opticky proměnlivá barva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81837" y="1556792"/>
            <a:ext cx="189430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Iridiscentní pruh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231905" y="2564904"/>
            <a:ext cx="158220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Mikrotext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680177" y="2780928"/>
            <a:ext cx="158220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Mikrotext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824193" y="1700808"/>
            <a:ext cx="205825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Soutisková značka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9493642" y="3717032"/>
            <a:ext cx="117435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vodoznak</a:t>
            </a:r>
          </a:p>
        </p:txBody>
      </p:sp>
      <p:sp>
        <p:nvSpPr>
          <p:cNvPr id="14" name="Obdélník 13"/>
          <p:cNvSpPr/>
          <p:nvPr/>
        </p:nvSpPr>
        <p:spPr>
          <a:xfrm rot="5400000">
            <a:off x="7880231" y="4813121"/>
            <a:ext cx="24482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Ochranná vlákna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600201"/>
            <a:ext cx="11017224" cy="7486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	</a:t>
            </a:r>
            <a:r>
              <a:rPr lang="cs-CZ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„Banka je instituce, která obchoduje na peněžním trhu.“</a:t>
            </a:r>
            <a:r>
              <a:rPr lang="cs-CZ" i="1" baseline="30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cs-CZ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91544" y="620689"/>
            <a:ext cx="81369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>
                <a:latin typeface="Arial" pitchFamily="34" charset="0"/>
                <a:cs typeface="Arial" pitchFamily="34" charset="0"/>
              </a:rPr>
              <a:t>Bankovní soustava ČR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g.onlineomalovanky.cz/reprezentativn%C3%ADch-budov-s_4b8eb1652c83f-p.gif"/>
          <p:cNvPicPr>
            <a:picLocks noChangeAspect="1" noChangeArrowheads="1"/>
          </p:cNvPicPr>
          <p:nvPr/>
        </p:nvPicPr>
        <p:blipFill>
          <a:blip r:embed="rId2" cstate="print"/>
          <a:srcRect b="4985"/>
          <a:stretch>
            <a:fillRect/>
          </a:stretch>
        </p:blipFill>
        <p:spPr bwMode="auto">
          <a:xfrm>
            <a:off x="4799856" y="2852936"/>
            <a:ext cx="2667000" cy="331236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960096" y="551723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hadkar.cz/public/media/Simpsonovi/Omalovanky/omalovanky-simpsonovi-6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0" y="908720"/>
            <a:ext cx="3380686" cy="511256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9696400" y="609329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č.1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7941721"/>
              </p:ext>
            </p:extLst>
          </p:nvPr>
        </p:nvGraphicFramePr>
        <p:xfrm>
          <a:off x="1055440" y="836712"/>
          <a:ext cx="100811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7B4AD-569D-4152-A8DC-D100FFB0B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8707B4AD-569D-4152-A8DC-D100FFB0B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707B4AD-569D-4152-A8DC-D100FFB0B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8707B4AD-569D-4152-A8DC-D100FFB0B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32645-F07D-4D85-8791-CB97433E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E2432645-F07D-4D85-8791-CB97433E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2432645-F07D-4D85-8791-CB97433E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E2432645-F07D-4D85-8791-CB97433EC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BBBFB-0B09-4A91-B3F3-B7E41C3C4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E8DBBBFB-0B09-4A91-B3F3-B7E41C3C4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8DBBBFB-0B09-4A91-B3F3-B7E41C3C4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E8DBBBFB-0B09-4A91-B3F3-B7E41C3C4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7F83A2-B89D-46B8-92F9-11FE77346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637F83A2-B89D-46B8-92F9-11FE77346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37F83A2-B89D-46B8-92F9-11FE77346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637F83A2-B89D-46B8-92F9-11FE77346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7CBD5-BE10-45F8-B7CA-3E4DAD1BF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DC7CBD5-BE10-45F8-B7CA-3E4DAD1BF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DC7CBD5-BE10-45F8-B7CA-3E4DAD1BF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6DC7CBD5-BE10-45F8-B7CA-3E4DAD1BF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nlineomalovanky.cz/reprezentativn%C3%ADch-budov-s_4b8eb1652c83f-p.gif"/>
          <p:cNvPicPr>
            <a:picLocks noChangeAspect="1" noChangeArrowheads="1"/>
          </p:cNvPicPr>
          <p:nvPr/>
        </p:nvPicPr>
        <p:blipFill>
          <a:blip r:embed="rId2" cstate="print"/>
          <a:srcRect b="4985"/>
          <a:stretch>
            <a:fillRect/>
          </a:stretch>
        </p:blipFill>
        <p:spPr bwMode="auto">
          <a:xfrm>
            <a:off x="4727848" y="1556792"/>
            <a:ext cx="2667000" cy="3312368"/>
          </a:xfrm>
          <a:prstGeom prst="rect">
            <a:avLst/>
          </a:prstGeom>
          <a:noFill/>
        </p:spPr>
      </p:pic>
      <p:sp>
        <p:nvSpPr>
          <p:cNvPr id="3" name="Šipka doprava 2"/>
          <p:cNvSpPr/>
          <p:nvPr/>
        </p:nvSpPr>
        <p:spPr>
          <a:xfrm>
            <a:off x="3431704" y="2708920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7392144" y="2708920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3359696" y="4293096"/>
            <a:ext cx="144016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7248128" y="4365104"/>
            <a:ext cx="144016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999656" y="5661249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 8</a:t>
            </a:r>
          </a:p>
        </p:txBody>
      </p:sp>
      <p:pic>
        <p:nvPicPr>
          <p:cNvPr id="39946" name="Picture 10" descr="https://mat.fsv.cvut.cz/panacek/images/postava5.gif"/>
          <p:cNvPicPr>
            <a:picLocks noChangeAspect="1" noChangeArrowheads="1"/>
          </p:cNvPicPr>
          <p:nvPr/>
        </p:nvPicPr>
        <p:blipFill>
          <a:blip r:embed="rId3" cstate="print"/>
          <a:srcRect l="20842" r="32751"/>
          <a:stretch>
            <a:fillRect/>
          </a:stretch>
        </p:blipFill>
        <p:spPr bwMode="auto">
          <a:xfrm>
            <a:off x="1524000" y="1916832"/>
            <a:ext cx="1763688" cy="3800476"/>
          </a:xfrm>
          <a:prstGeom prst="rect">
            <a:avLst/>
          </a:prstGeom>
          <a:noFill/>
        </p:spPr>
      </p:pic>
      <p:pic>
        <p:nvPicPr>
          <p:cNvPr id="39948" name="Picture 12" descr="https://mat.fsv.cvut.cz/panacek/images/postava7.gif"/>
          <p:cNvPicPr>
            <a:picLocks noChangeAspect="1" noChangeArrowheads="1"/>
          </p:cNvPicPr>
          <p:nvPr/>
        </p:nvPicPr>
        <p:blipFill>
          <a:blip r:embed="rId4" cstate="print"/>
          <a:srcRect l="36000" r="20422"/>
          <a:stretch>
            <a:fillRect/>
          </a:stretch>
        </p:blipFill>
        <p:spPr bwMode="auto">
          <a:xfrm>
            <a:off x="8832304" y="1700808"/>
            <a:ext cx="1656184" cy="380047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9912424" y="5445225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 9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575720" y="213285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vklady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75721" y="371703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úroky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680177" y="386104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úroky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536161" y="2132857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úvěry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847528" y="602128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vkladatel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431490" y="6021289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žadatel o úvěr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CENTRÁLNÍ BANKA  ČNB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cs-CZ" dirty="0" smtClean="0">
                <a:latin typeface="Times New Roman" pitchFamily="18" charset="0"/>
              </a:rPr>
              <a:t>	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0" y="1557338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38772" y="5933892"/>
            <a:ext cx="29017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Banka 1. stupně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696400" y="5949281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 10</a:t>
            </a:r>
          </a:p>
        </p:txBody>
      </p:sp>
      <p:sp>
        <p:nvSpPr>
          <p:cNvPr id="7" name="Obdélník 6"/>
          <p:cNvSpPr/>
          <p:nvPr/>
        </p:nvSpPr>
        <p:spPr>
          <a:xfrm>
            <a:off x="2351584" y="2852937"/>
            <a:ext cx="75608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/>
            <a:r>
              <a:rPr lang="cs-CZ" sz="2400" b="1" dirty="0"/>
              <a:t>1. Určuje měnovou politiku</a:t>
            </a:r>
            <a:endParaRPr lang="cs-CZ" sz="2400" dirty="0"/>
          </a:p>
          <a:p>
            <a:pPr lvl="0"/>
            <a:r>
              <a:rPr lang="cs-CZ" sz="2400" b="1" dirty="0"/>
              <a:t>2. Vydává bankovky a mince</a:t>
            </a:r>
            <a:endParaRPr lang="cs-CZ" sz="2400" dirty="0"/>
          </a:p>
          <a:p>
            <a:pPr lvl="0"/>
            <a:r>
              <a:rPr lang="cs-CZ" sz="2400" b="1" dirty="0"/>
              <a:t>3. Řídí peněžní oběh, platební styk a zúčtování bank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Nástroje, které banka používá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786676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nlineomalovanky.cz/reprezentativn%C3%ADch-budov-s_4b8eb1652c83f-p.gif"/>
          <p:cNvPicPr>
            <a:picLocks noChangeAspect="1" noChangeArrowheads="1"/>
          </p:cNvPicPr>
          <p:nvPr/>
        </p:nvPicPr>
        <p:blipFill>
          <a:blip r:embed="rId2" cstate="print"/>
          <a:srcRect b="4985"/>
          <a:stretch>
            <a:fillRect/>
          </a:stretch>
        </p:blipFill>
        <p:spPr bwMode="auto">
          <a:xfrm>
            <a:off x="1524000" y="0"/>
            <a:ext cx="2667000" cy="3312368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847528" y="548680"/>
          <a:ext cx="88204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délník 3"/>
          <p:cNvSpPr/>
          <p:nvPr/>
        </p:nvSpPr>
        <p:spPr>
          <a:xfrm>
            <a:off x="3431704" y="5445225"/>
            <a:ext cx="597666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>
                <a:latin typeface="Arial" pitchFamily="34" charset="0"/>
                <a:cs typeface="Arial" pitchFamily="34" charset="0"/>
              </a:rPr>
              <a:t>Zákon o bankách č. 21/92 Sb.(novelizace 2007)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CA4BD1-0A0D-40B9-B6E7-47C7E7F3D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53CA4BD1-0A0D-40B9-B6E7-47C7E7F3D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3CA4BD1-0A0D-40B9-B6E7-47C7E7F3D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53CA4BD1-0A0D-40B9-B6E7-47C7E7F3D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0B4151-99EF-456D-84C4-1F0D3BFC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610B4151-99EF-456D-84C4-1F0D3BFC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10B4151-99EF-456D-84C4-1F0D3BFC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610B4151-99EF-456D-84C4-1F0D3BFC5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0BA044-DB9D-4FD5-AC40-640B44E66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CF0BA044-DB9D-4FD5-AC40-640B44E66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CF0BA044-DB9D-4FD5-AC40-640B44E66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CF0BA044-DB9D-4FD5-AC40-640B44E66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D7DE72-438A-490B-888C-20A4554CD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52D7DE72-438A-490B-888C-20A4554CD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2D7DE72-438A-490B-888C-20A4554CD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52D7DE72-438A-490B-888C-20A4554CD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5B285C-6CA4-4796-91EC-BF3A6703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75B285C-6CA4-4796-91EC-BF3A6703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75B285C-6CA4-4796-91EC-BF3A6703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875B285C-6CA4-4796-91EC-BF3A67036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33E4A-BA28-4E93-9977-C9FAE16B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2533E4A-BA28-4E93-9977-C9FAE16B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2533E4A-BA28-4E93-9977-C9FAE16B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32533E4A-BA28-4E93-9977-C9FAE16B9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59897" y="836712"/>
            <a:ext cx="153926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Úrok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75520" y="2636913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itchFamily="34" charset="0"/>
                <a:cs typeface="Arial" pitchFamily="34" charset="0"/>
              </a:rPr>
              <a:t>„Je to částka, kterou buď dostaneme, nebo platíme.“</a:t>
            </a:r>
            <a:r>
              <a:rPr lang="cs-CZ" sz="2400" b="1" baseline="30000" dirty="0" smtClean="0">
                <a:latin typeface="Arial" pitchFamily="34" charset="0"/>
                <a:cs typeface="Arial" pitchFamily="34" charset="0"/>
              </a:rPr>
              <a:t>4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blog.chytryhonza.cz/wp-content/uploads/Uro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3068960"/>
            <a:ext cx="3257550" cy="33337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696400" y="5949281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68906" y="836712"/>
            <a:ext cx="15212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Úvěr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9376" y="2492896"/>
            <a:ext cx="110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„Je formou dočasného postoupení zboží nebo peněžních prostředků (půjčka) věřitelem, na principu návratnosti, dlužníkovi, který je ochoten za tuto půjčku po uplynutí nebo v průběhu doby splatnosti zaplatit určitý úrok ve formě peněžité prémie.“</a:t>
            </a:r>
            <a:r>
              <a:rPr lang="cs-CZ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04112" y="6021289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 12</a:t>
            </a:r>
          </a:p>
        </p:txBody>
      </p:sp>
      <p:pic>
        <p:nvPicPr>
          <p:cNvPr id="48130" name="Picture 2" descr="http://www.edb.cz/grmat/nabidky/30350x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4005065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1744" y="332656"/>
            <a:ext cx="4032448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cs-C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Úkol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17031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Máte volné prostředky 125 000 Kč na 6 let. Vyberte si bankovní dům a napište konkrétní zhodnocení vašich peněz!</a:t>
            </a:r>
          </a:p>
          <a:p>
            <a:pPr>
              <a:buFontTx/>
              <a:buChar char="-"/>
            </a:pPr>
            <a:r>
              <a:rPr lang="cs-CZ" i="1" dirty="0" smtClean="0">
                <a:latin typeface="Arial" pitchFamily="34" charset="0"/>
                <a:cs typeface="Arial" pitchFamily="34" charset="0"/>
              </a:rPr>
              <a:t>Běžný účet</a:t>
            </a:r>
          </a:p>
          <a:p>
            <a:pPr>
              <a:buFontTx/>
              <a:buChar char="-"/>
            </a:pPr>
            <a:r>
              <a:rPr lang="cs-CZ" i="1" dirty="0" smtClean="0">
                <a:latin typeface="Arial" pitchFamily="34" charset="0"/>
                <a:cs typeface="Arial" pitchFamily="34" charset="0"/>
              </a:rPr>
              <a:t>Spořící účet</a:t>
            </a:r>
          </a:p>
          <a:p>
            <a:pPr>
              <a:buFontTx/>
              <a:buChar char="-"/>
            </a:pPr>
            <a:r>
              <a:rPr lang="cs-CZ" i="1" dirty="0" smtClean="0">
                <a:latin typeface="Arial" pitchFamily="34" charset="0"/>
                <a:cs typeface="Arial" pitchFamily="34" charset="0"/>
              </a:rPr>
              <a:t>Termínovaný vklad</a:t>
            </a:r>
          </a:p>
          <a:p>
            <a:pPr>
              <a:buFontTx/>
              <a:buChar char="-"/>
            </a:pPr>
            <a:r>
              <a:rPr lang="cs-CZ" i="1" dirty="0" smtClean="0">
                <a:latin typeface="Arial" pitchFamily="34" charset="0"/>
                <a:cs typeface="Arial" pitchFamily="34" charset="0"/>
              </a:rPr>
              <a:t>Stavební spoření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Kalkulačky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tigr.ic.cz/obrazky/trollculator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2204864"/>
            <a:ext cx="3714750" cy="28575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87688" y="5085185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 13</a:t>
            </a:r>
          </a:p>
        </p:txBody>
      </p:sp>
      <p:pic>
        <p:nvPicPr>
          <p:cNvPr id="1028" name="Picture 4" descr="http://www.bankovnipoplatky.com/cache/img/thmb-200-200-bd4c78b413686e716ad52c33d7714ed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040" y="3101752"/>
            <a:ext cx="2592288" cy="259228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8544272" y="5661249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79576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/>
          <p:cNvSpPr/>
          <p:nvPr/>
        </p:nvSpPr>
        <p:spPr>
          <a:xfrm>
            <a:off x="5735961" y="3212976"/>
            <a:ext cx="11110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Služby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graphicEl>
                                              <a:dgm id="{890D63BE-B795-4BA1-BF20-DF1D22257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graphicEl>
                                              <a:dgm id="{2E5D8A89-198F-455F-B9BC-F344C4E7C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graphicEl>
                                              <a:dgm id="{64008DCB-80B6-4D86-9C9D-61DCE046C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AB843EFD-0D18-4D8E-A741-9F08165AF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graphicEl>
                                              <a:dgm id="{D0D4AC72-2B4E-4F93-B82F-CE0CA17ED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A103FC94-C26C-4CC1-ADCE-849F90283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graphicEl>
                                              <a:dgm id="{49949573-2A8E-46F0-8E91-FB8702282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graphicEl>
                                              <a:dgm id="{FB410525-B057-45C9-B037-37419FF1F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">
                                            <p:graphicEl>
                                              <a:dgm id="{22B78945-5AC8-470E-B9DC-36923F6E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graphicEl>
                                              <a:dgm id="{5F96D98D-7615-4D04-8CC3-E79CD9FBF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Graphic spid="3" grpId="1" uiExpand="1">
        <p:bldSub>
          <a:bldDgm bld="one"/>
        </p:bldSub>
      </p:bldGraphic>
      <p:bldGraphic spid="3" grpId="2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Pojmy: </a:t>
            </a:r>
            <a:endParaRPr lang="cs-CZ" b="1" dirty="0" smtClean="0"/>
          </a:p>
          <a:p>
            <a:pPr algn="just">
              <a:buNone/>
            </a:pPr>
            <a:r>
              <a:rPr lang="cs-CZ" b="1" dirty="0"/>
              <a:t>	</a:t>
            </a:r>
            <a:r>
              <a:rPr lang="cs-CZ" dirty="0" smtClean="0"/>
              <a:t>Finanční </a:t>
            </a:r>
            <a:r>
              <a:rPr lang="cs-CZ" dirty="0"/>
              <a:t>trh, peněžní trh, kapitálový trh, peníze, cenné papíry, centrální banka, ČNB, banky, úvěr, úrok, spoření.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223792" y="332656"/>
            <a:ext cx="358559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POŽADAVKY</a:t>
            </a:r>
          </a:p>
        </p:txBody>
      </p:sp>
      <p:sp>
        <p:nvSpPr>
          <p:cNvPr id="5" name="Vodorovný svitek 4">
            <a:hlinkClick r:id="rId2" action="ppaction://hlinkfile"/>
          </p:cNvPr>
          <p:cNvSpPr/>
          <p:nvPr/>
        </p:nvSpPr>
        <p:spPr>
          <a:xfrm>
            <a:off x="2279576" y="4653136"/>
            <a:ext cx="2520280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Přednáška</a:t>
            </a:r>
          </a:p>
        </p:txBody>
      </p:sp>
      <p:sp>
        <p:nvSpPr>
          <p:cNvPr id="6" name="Vodorovný svitek 5">
            <a:hlinkClick r:id="rId3" action="ppaction://hlinkfile"/>
          </p:cNvPr>
          <p:cNvSpPr/>
          <p:nvPr/>
        </p:nvSpPr>
        <p:spPr>
          <a:xfrm>
            <a:off x="7824192" y="4365104"/>
            <a:ext cx="2304256" cy="1249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Pracovní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media.investicniweb.cz/photos/2013/02/16/68-132-cesky-statni-dluho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8640"/>
            <a:ext cx="3238500" cy="46005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991544" y="4869161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č.15</a:t>
            </a:r>
          </a:p>
        </p:txBody>
      </p:sp>
      <p:pic>
        <p:nvPicPr>
          <p:cNvPr id="52230" name="Picture 6" descr="http://www.akcieweb.cz/wp-content/gallery/akcie/akc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1" y="2780928"/>
            <a:ext cx="5440251" cy="352839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896200" y="6165305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č.16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15880" y="844260"/>
            <a:ext cx="5652120" cy="1785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just"/>
            <a:r>
              <a:rPr lang="cs-CZ" sz="2800" dirty="0">
                <a:latin typeface="Times New Roman" pitchFamily="18" charset="0"/>
              </a:rPr>
              <a:t>CP vyjadřuje dlužní závazek nebo majetkový nárok vlastníka vůči tomu, kdo ho vydal</a:t>
            </a:r>
            <a:r>
              <a:rPr lang="cs-CZ" sz="54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finance.cz/obrazky/sek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196752"/>
            <a:ext cx="4762500" cy="20764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999656" y="3501009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č.17</a:t>
            </a:r>
          </a:p>
        </p:txBody>
      </p:sp>
      <p:pic>
        <p:nvPicPr>
          <p:cNvPr id="53252" name="Picture 4" descr="http://www.odkupsmenek.cz/img/smen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712" y="3789040"/>
            <a:ext cx="6858000" cy="25812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336360" y="6309321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č.18</a:t>
            </a:r>
          </a:p>
        </p:txBody>
      </p:sp>
      <p:sp>
        <p:nvSpPr>
          <p:cNvPr id="6" name="Obdélník 5"/>
          <p:cNvSpPr/>
          <p:nvPr/>
        </p:nvSpPr>
        <p:spPr>
          <a:xfrm>
            <a:off x="3719737" y="3284984"/>
            <a:ext cx="65469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i="1" dirty="0">
                <a:latin typeface="Times New Roman" pitchFamily="18" charset="0"/>
              </a:rPr>
              <a:t>Zákon č. 591/1992 Sb. O cenných papírech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600201"/>
            <a:ext cx="10369152" cy="11807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i="1" dirty="0" smtClean="0"/>
              <a:t> 	„</a:t>
            </a:r>
            <a:r>
              <a:rPr lang="cs-CZ" sz="8600" i="1" dirty="0">
                <a:latin typeface="Arial" pitchFamily="34" charset="0"/>
                <a:cs typeface="Arial" pitchFamily="34" charset="0"/>
              </a:rPr>
              <a:t>Burza jsou místa pravidelného shromažďování osob, které je zvláštním způsobem organizováno, kde se obchoduje podle zvláštního zákona a podle burzovních předpisů.“</a:t>
            </a:r>
            <a:r>
              <a:rPr lang="cs-CZ" sz="8600" i="1" baseline="30000" dirty="0">
                <a:latin typeface="Arial" pitchFamily="34" charset="0"/>
                <a:cs typeface="Arial" pitchFamily="34" charset="0"/>
              </a:rPr>
              <a:t>6</a:t>
            </a:r>
            <a:endParaRPr lang="cs-CZ" sz="8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991544" y="620689"/>
            <a:ext cx="81369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/>
              <a:t>Burza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60714" y="6207304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č.19</a:t>
            </a:r>
          </a:p>
        </p:txBody>
      </p:sp>
      <p:pic>
        <p:nvPicPr>
          <p:cNvPr id="55300" name="Picture 4" descr="http://obrazek.pixmac.cz/4/new-york-city-4-zari-2010-wall-street-a-na-burze-cennych-papiru-america-pixmac-obrazek-58963813.jpg"/>
          <p:cNvPicPr>
            <a:picLocks noChangeAspect="1" noChangeArrowheads="1"/>
          </p:cNvPicPr>
          <p:nvPr/>
        </p:nvPicPr>
        <p:blipFill>
          <a:blip r:embed="rId2" cstate="print"/>
          <a:srcRect l="22680" t="12273" b="14092"/>
          <a:stretch>
            <a:fillRect/>
          </a:stretch>
        </p:blipFill>
        <p:spPr bwMode="auto">
          <a:xfrm>
            <a:off x="3647728" y="3284983"/>
            <a:ext cx="3954016" cy="289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4583832" y="3068960"/>
            <a:ext cx="2952328" cy="1584176"/>
            <a:chOff x="3203848" y="1844824"/>
            <a:chExt cx="2952328" cy="1584176"/>
          </a:xfrm>
        </p:grpSpPr>
        <p:sp>
          <p:nvSpPr>
            <p:cNvPr id="2" name="Svislý svitek 1">
              <a:hlinkClick r:id="rId2"/>
            </p:cNvPr>
            <p:cNvSpPr/>
            <p:nvPr/>
          </p:nvSpPr>
          <p:spPr>
            <a:xfrm>
              <a:off x="3203848" y="1844824"/>
              <a:ext cx="2952328" cy="1584176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8" name="Picture 4" descr="http://www.fxstreet.cz/img/web/plus5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2132856"/>
              <a:ext cx="1943100" cy="1238250"/>
            </a:xfrm>
            <a:prstGeom prst="rect">
              <a:avLst/>
            </a:prstGeom>
            <a:noFill/>
          </p:spPr>
        </p:pic>
      </p:grpSp>
      <p:sp>
        <p:nvSpPr>
          <p:cNvPr id="6" name="TextovéPole 5"/>
          <p:cNvSpPr txBox="1"/>
          <p:nvPr/>
        </p:nvSpPr>
        <p:spPr>
          <a:xfrm>
            <a:off x="6816080" y="4725145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č.20</a:t>
            </a:r>
          </a:p>
        </p:txBody>
      </p:sp>
      <p:sp>
        <p:nvSpPr>
          <p:cNvPr id="7" name="Obdélník 6"/>
          <p:cNvSpPr/>
          <p:nvPr/>
        </p:nvSpPr>
        <p:spPr>
          <a:xfrm>
            <a:off x="2207568" y="1268760"/>
            <a:ext cx="78488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/>
              <a:t>Miniprojekt o burzách</a:t>
            </a:r>
            <a:endParaRPr lang="cs-C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091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1400" b="1" dirty="0"/>
              <a:t>Citace:</a:t>
            </a:r>
          </a:p>
          <a:p>
            <a:pPr>
              <a:buAutoNum type="arabicPeriod"/>
            </a:pPr>
            <a:r>
              <a:rPr lang="cs-CZ" sz="1500" dirty="0"/>
              <a:t>Klínský, P., Munch, O., Chromá, D. Ekonomika, Praha: Eduko. 2011. s. 111</a:t>
            </a:r>
          </a:p>
          <a:p>
            <a:pPr>
              <a:buAutoNum type="arabicPeriod"/>
            </a:pPr>
            <a:r>
              <a:rPr lang="cs-CZ" sz="1500" dirty="0"/>
              <a:t>Tamtéž s. 112</a:t>
            </a:r>
          </a:p>
          <a:p>
            <a:pPr>
              <a:buFont typeface="Arial" pitchFamily="34" charset="0"/>
              <a:buAutoNum type="arabicPeriod"/>
            </a:pPr>
            <a:r>
              <a:rPr lang="cs-CZ" sz="1500" dirty="0"/>
              <a:t>Eichler,B.,Ryska,R.,Svoboda,</a:t>
            </a:r>
            <a:r>
              <a:rPr lang="cs-CZ" sz="1500" dirty="0" err="1"/>
              <a:t>V</a:t>
            </a:r>
            <a:r>
              <a:rPr lang="cs-CZ" sz="1500" dirty="0"/>
              <a:t>.Základy státoprávní teorie, ekonomie a ekonomiky, neformální logiky, Praha: Fortuna, 1995.s. 75</a:t>
            </a:r>
          </a:p>
          <a:p>
            <a:pPr>
              <a:buFont typeface="Arial" pitchFamily="34" charset="0"/>
              <a:buAutoNum type="arabicPeriod"/>
            </a:pPr>
            <a:r>
              <a:rPr lang="cs-CZ" sz="1500" dirty="0" err="1"/>
              <a:t>Klínský</a:t>
            </a:r>
            <a:r>
              <a:rPr lang="cs-CZ" sz="1500" dirty="0"/>
              <a:t>, P., </a:t>
            </a:r>
            <a:r>
              <a:rPr lang="cs-CZ" sz="1500" dirty="0" err="1"/>
              <a:t>Munch</a:t>
            </a:r>
            <a:r>
              <a:rPr lang="cs-CZ" sz="1500" dirty="0"/>
              <a:t>, O., Chromá, D. Ekonomika, Praha: </a:t>
            </a:r>
            <a:r>
              <a:rPr lang="cs-CZ" sz="1500" dirty="0" err="1"/>
              <a:t>Eduko</a:t>
            </a:r>
            <a:r>
              <a:rPr lang="cs-CZ" sz="1500" dirty="0"/>
              <a:t>. 2011. s. 118</a:t>
            </a:r>
          </a:p>
          <a:p>
            <a:pPr>
              <a:buFont typeface="Arial" pitchFamily="34" charset="0"/>
              <a:buAutoNum type="arabicPeriod"/>
            </a:pPr>
            <a:r>
              <a:rPr lang="cs-CZ" sz="1500" dirty="0"/>
              <a:t>Úvěr. 2014.</a:t>
            </a:r>
            <a:r>
              <a:rPr lang="en-US" sz="1500" dirty="0"/>
              <a:t>[</a:t>
            </a:r>
            <a:r>
              <a:rPr lang="cs-CZ" sz="1500" dirty="0"/>
              <a:t>14-03-14</a:t>
            </a:r>
            <a:r>
              <a:rPr lang="en-US" sz="1500" dirty="0"/>
              <a:t>]. </a:t>
            </a:r>
            <a:r>
              <a:rPr lang="en-US" sz="1500" dirty="0" err="1"/>
              <a:t>Dostupné</a:t>
            </a:r>
            <a:r>
              <a:rPr lang="en-US" sz="1500" dirty="0"/>
              <a:t> z: http://cs.wikipedia.org/wiki/%C3%9Av%C4%9Br</a:t>
            </a:r>
            <a:endParaRPr lang="cs-CZ" sz="1500" dirty="0"/>
          </a:p>
          <a:p>
            <a:pPr>
              <a:buFont typeface="Arial" pitchFamily="34" charset="0"/>
              <a:buAutoNum type="arabicPeriod"/>
            </a:pPr>
            <a:r>
              <a:rPr lang="cs-CZ" sz="1500" dirty="0">
                <a:cs typeface="Arial" pitchFamily="34" charset="0"/>
              </a:rPr>
              <a:t>Odmaturuj ze společenských věd, Brno: </a:t>
            </a:r>
            <a:r>
              <a:rPr lang="cs-CZ" sz="1500" dirty="0" err="1">
                <a:cs typeface="Arial" pitchFamily="34" charset="0"/>
              </a:rPr>
              <a:t>Didaktis</a:t>
            </a:r>
            <a:r>
              <a:rPr lang="cs-CZ" sz="1500" dirty="0">
                <a:cs typeface="Arial" pitchFamily="34" charset="0"/>
              </a:rPr>
              <a:t>, 2003. s. 99</a:t>
            </a:r>
          </a:p>
          <a:p>
            <a:pPr>
              <a:buNone/>
            </a:pPr>
            <a:r>
              <a:rPr lang="cs-CZ" sz="1800" dirty="0">
                <a:latin typeface="+mj-lt"/>
                <a:cs typeface="Arial" pitchFamily="34" charset="0"/>
              </a:rPr>
              <a:t> </a:t>
            </a:r>
          </a:p>
          <a:p>
            <a:pPr>
              <a:buNone/>
            </a:pPr>
            <a:endParaRPr lang="cs-CZ" sz="1200" dirty="0"/>
          </a:p>
          <a:p>
            <a:pPr>
              <a:buNone/>
            </a:pPr>
            <a:r>
              <a:rPr lang="cs-CZ" sz="1400" b="1" dirty="0"/>
              <a:t>Obrázky:</a:t>
            </a:r>
          </a:p>
          <a:p>
            <a:pPr>
              <a:buNone/>
            </a:pPr>
            <a:r>
              <a:rPr lang="cs-CZ" sz="1400" dirty="0"/>
              <a:t>č. 1. </a:t>
            </a:r>
            <a:r>
              <a:rPr lang="cs-CZ" sz="1400" dirty="0" err="1"/>
              <a:t>Barth</a:t>
            </a:r>
            <a:r>
              <a:rPr lang="cs-CZ" sz="1400" dirty="0"/>
              <a:t>. 2014. Dostupné z: http://www.</a:t>
            </a:r>
            <a:r>
              <a:rPr lang="cs-CZ" sz="1400" dirty="0" err="1"/>
              <a:t>pohadkar.cz</a:t>
            </a:r>
            <a:r>
              <a:rPr lang="cs-CZ" sz="1400" dirty="0"/>
              <a:t>/public/media/</a:t>
            </a:r>
            <a:r>
              <a:rPr lang="cs-CZ" sz="1400" dirty="0" err="1"/>
              <a:t>Simpsonovi</a:t>
            </a:r>
            <a:r>
              <a:rPr lang="cs-CZ" sz="1400" dirty="0"/>
              <a:t>/</a:t>
            </a:r>
            <a:r>
              <a:rPr lang="cs-CZ" sz="1400" dirty="0" err="1"/>
              <a:t>Omalovanky</a:t>
            </a:r>
            <a:r>
              <a:rPr lang="cs-CZ" sz="1400" dirty="0"/>
              <a:t>/</a:t>
            </a:r>
            <a:r>
              <a:rPr lang="cs-CZ" sz="1400" dirty="0" err="1"/>
              <a:t>omalovanky</a:t>
            </a:r>
            <a:r>
              <a:rPr lang="cs-CZ" sz="1400" dirty="0"/>
              <a:t>-</a:t>
            </a:r>
            <a:r>
              <a:rPr lang="cs-CZ" sz="1400" dirty="0" err="1"/>
              <a:t>simpsonovi</a:t>
            </a:r>
            <a:r>
              <a:rPr lang="cs-CZ" sz="1400" dirty="0"/>
              <a:t>-6.gif</a:t>
            </a:r>
          </a:p>
          <a:p>
            <a:pPr>
              <a:buNone/>
            </a:pPr>
            <a:r>
              <a:rPr lang="cs-CZ" sz="1400" dirty="0"/>
              <a:t>č.2.Kolibřík. Klínský, P., Munch, O., Chromá, D. Ekonomika, Praha: Eduko. 2011. s. 111</a:t>
            </a:r>
          </a:p>
          <a:p>
            <a:pPr>
              <a:buNone/>
            </a:pPr>
            <a:r>
              <a:rPr lang="cs-CZ" sz="1400" dirty="0"/>
              <a:t>č. 3. Dukát. 2014. Dostupný z: http://www1.kostelni-</a:t>
            </a:r>
            <a:r>
              <a:rPr lang="cs-CZ" sz="1400" dirty="0" err="1"/>
              <a:t>lhota.cz</a:t>
            </a:r>
            <a:r>
              <a:rPr lang="cs-CZ" sz="1400" dirty="0"/>
              <a:t>/</a:t>
            </a:r>
            <a:r>
              <a:rPr lang="cs-CZ" sz="1400" dirty="0" err="1"/>
              <a:t>images</a:t>
            </a:r>
            <a:r>
              <a:rPr lang="cs-CZ" sz="1400" dirty="0"/>
              <a:t>/dukat11.jpg</a:t>
            </a:r>
          </a:p>
          <a:p>
            <a:pPr>
              <a:buNone/>
            </a:pPr>
            <a:r>
              <a:rPr lang="cs-CZ" sz="1400" dirty="0"/>
              <a:t>č. 4. STC. 2014. Dostupné z: http://oz.kurzy.cz/obrazky/st/statni-tiskarna-cenin-statni-podnik/statni-tiskarna-cenin-p96070z191500u.png</a:t>
            </a:r>
          </a:p>
          <a:p>
            <a:pPr>
              <a:buNone/>
            </a:pPr>
            <a:r>
              <a:rPr lang="cs-CZ" sz="1400" dirty="0"/>
              <a:t>č. 5. ČM. 2014. Dostupné z: http://oz.kurzy.cz/obrazky/ce/ceska-mincovna-as/cm-ceska-mincovna-p444340z291397u.png</a:t>
            </a:r>
          </a:p>
          <a:p>
            <a:pPr>
              <a:buNone/>
            </a:pPr>
            <a:r>
              <a:rPr lang="cs-CZ" sz="1400" dirty="0"/>
              <a:t>č.6. ČNB. 2014. Dostupné z: http://im.novinky.cz/988/199889-top_foto1-6nomh.jpg</a:t>
            </a:r>
          </a:p>
          <a:p>
            <a:pPr>
              <a:buNone/>
            </a:pPr>
            <a:r>
              <a:rPr lang="cs-CZ" sz="1400" dirty="0"/>
              <a:t>č.7. Banka. 2014. Dostupné z: http://img.onlineomalovanky.cz/reprezentativn%C3%ADch-budov-s_4b8eb1652c83f-p.gif</a:t>
            </a:r>
          </a:p>
          <a:p>
            <a:pPr>
              <a:buNone/>
            </a:pPr>
            <a:r>
              <a:rPr lang="cs-CZ" sz="1400" dirty="0"/>
              <a:t>č. 8. Chodec. 2014. Dostupné z: https://mat.fsv.cvut.cz/panacek/images/postava5.gif</a:t>
            </a:r>
          </a:p>
          <a:p>
            <a:pPr>
              <a:buNone/>
            </a:pPr>
            <a:r>
              <a:rPr lang="cs-CZ" sz="1400" dirty="0"/>
              <a:t>č.9. Chodec. 2014. Dostupné z: https://mat.fsv.cvut.cz/panacek/images/postava7.gif</a:t>
            </a:r>
          </a:p>
          <a:p>
            <a:pPr>
              <a:buNone/>
            </a:pPr>
            <a:r>
              <a:rPr lang="cs-CZ" sz="1400" dirty="0"/>
              <a:t>č.10. ČNB. 2014. Dostupné z:http://upload.wikimedia.org/wikipedia/commons/thumb/e/e7/CBNod.JPG/800px-CBNod.JPG</a:t>
            </a:r>
          </a:p>
          <a:p>
            <a:pPr>
              <a:buNone/>
            </a:pPr>
            <a:r>
              <a:rPr lang="cs-CZ" sz="1400" dirty="0"/>
              <a:t>č. 11.. Úrok. 2014. Dostupné z: http://blog.</a:t>
            </a:r>
            <a:r>
              <a:rPr lang="cs-CZ" sz="1400" dirty="0" err="1"/>
              <a:t>chytryhonza.cz</a:t>
            </a:r>
            <a:r>
              <a:rPr lang="cs-CZ" sz="1400" dirty="0"/>
              <a:t>/</a:t>
            </a:r>
            <a:r>
              <a:rPr lang="cs-CZ" sz="1400" dirty="0" err="1"/>
              <a:t>wp</a:t>
            </a:r>
            <a:r>
              <a:rPr lang="cs-CZ" sz="1400" dirty="0"/>
              <a:t>-</a:t>
            </a:r>
            <a:r>
              <a:rPr lang="cs-CZ" sz="1400" dirty="0" err="1"/>
              <a:t>content</a:t>
            </a:r>
            <a:r>
              <a:rPr lang="cs-CZ" sz="1400" dirty="0"/>
              <a:t>/</a:t>
            </a:r>
            <a:r>
              <a:rPr lang="cs-CZ" sz="1400" dirty="0" err="1"/>
              <a:t>uploads</a:t>
            </a:r>
            <a:r>
              <a:rPr lang="cs-CZ" sz="1400" dirty="0"/>
              <a:t>/</a:t>
            </a:r>
            <a:r>
              <a:rPr lang="cs-CZ" sz="1400" dirty="0" err="1"/>
              <a:t>Uroky.jpg</a:t>
            </a:r>
            <a:endParaRPr lang="cs-CZ" sz="1400" dirty="0"/>
          </a:p>
          <a:p>
            <a:pPr>
              <a:buNone/>
            </a:pPr>
            <a:r>
              <a:rPr lang="cs-CZ" sz="1400" dirty="0"/>
              <a:t>č.12. Úvěr. 2014. Dostupné z: http://www.</a:t>
            </a:r>
            <a:r>
              <a:rPr lang="cs-CZ" sz="1400" dirty="0" err="1"/>
              <a:t>edb.cz</a:t>
            </a:r>
            <a:r>
              <a:rPr lang="cs-CZ" sz="1400" dirty="0"/>
              <a:t>/</a:t>
            </a:r>
            <a:r>
              <a:rPr lang="cs-CZ" sz="1400" dirty="0" err="1"/>
              <a:t>grmat</a:t>
            </a:r>
            <a:r>
              <a:rPr lang="cs-CZ" sz="1400" dirty="0"/>
              <a:t>/</a:t>
            </a:r>
            <a:r>
              <a:rPr lang="cs-CZ" sz="1400" dirty="0" err="1"/>
              <a:t>nabidky</a:t>
            </a:r>
            <a:r>
              <a:rPr lang="cs-CZ" sz="1400" dirty="0"/>
              <a:t>/30350x1.png</a:t>
            </a:r>
          </a:p>
          <a:p>
            <a:pPr>
              <a:buNone/>
            </a:pPr>
            <a:r>
              <a:rPr lang="cs-CZ" sz="1400" dirty="0"/>
              <a:t>č.13. Kalkulačka. 2014. Dostupné z: http://tigr.ic.cz/obrazky/trollculator.png</a:t>
            </a:r>
          </a:p>
          <a:p>
            <a:pPr>
              <a:buNone/>
            </a:pPr>
            <a:r>
              <a:rPr lang="cs-CZ" sz="1400" dirty="0"/>
              <a:t>č.14. Osel. 2014. Dostupné z: http://www.</a:t>
            </a:r>
            <a:r>
              <a:rPr lang="cs-CZ" sz="1400" dirty="0" err="1"/>
              <a:t>bankovnipoplatky.com</a:t>
            </a:r>
            <a:r>
              <a:rPr lang="cs-CZ" sz="1400" dirty="0"/>
              <a:t>/</a:t>
            </a:r>
            <a:r>
              <a:rPr lang="cs-CZ" sz="1400" dirty="0" err="1"/>
              <a:t>cache</a:t>
            </a:r>
            <a:r>
              <a:rPr lang="cs-CZ" sz="1400" dirty="0"/>
              <a:t>/</a:t>
            </a:r>
            <a:r>
              <a:rPr lang="cs-CZ" sz="1400" dirty="0" err="1"/>
              <a:t>img</a:t>
            </a:r>
            <a:r>
              <a:rPr lang="cs-CZ" sz="1400" dirty="0"/>
              <a:t>/</a:t>
            </a:r>
            <a:r>
              <a:rPr lang="cs-CZ" sz="1400" dirty="0" err="1"/>
              <a:t>thmb</a:t>
            </a:r>
            <a:r>
              <a:rPr lang="cs-CZ" sz="1400" dirty="0"/>
              <a:t>-200-200-bd4c78b413686e716ad52c33d7714eda.jpg</a:t>
            </a:r>
          </a:p>
          <a:p>
            <a:pPr>
              <a:buNone/>
            </a:pPr>
            <a:r>
              <a:rPr lang="cs-CZ" sz="1400" dirty="0"/>
              <a:t>č.15. Státní dluhopis. 2014. </a:t>
            </a:r>
            <a:r>
              <a:rPr lang="cs-CZ" sz="1400" dirty="0" err="1"/>
              <a:t>Dsostupné</a:t>
            </a:r>
            <a:r>
              <a:rPr lang="cs-CZ" sz="1400" dirty="0"/>
              <a:t> z: http://media.</a:t>
            </a:r>
            <a:r>
              <a:rPr lang="cs-CZ" sz="1400" dirty="0" err="1"/>
              <a:t>investicniweb.cz</a:t>
            </a:r>
            <a:r>
              <a:rPr lang="cs-CZ" sz="1400" dirty="0"/>
              <a:t>/</a:t>
            </a:r>
            <a:r>
              <a:rPr lang="cs-CZ" sz="1400" dirty="0" err="1"/>
              <a:t>photos</a:t>
            </a:r>
            <a:r>
              <a:rPr lang="cs-CZ" sz="1400" dirty="0"/>
              <a:t>/2013/02/16/68-132-</a:t>
            </a:r>
            <a:r>
              <a:rPr lang="cs-CZ" sz="1400" dirty="0" err="1"/>
              <a:t>cesky</a:t>
            </a:r>
            <a:r>
              <a:rPr lang="cs-CZ" sz="1400" dirty="0"/>
              <a:t>-statni-dluhopis.</a:t>
            </a:r>
            <a:r>
              <a:rPr lang="cs-CZ" sz="1400" dirty="0" err="1"/>
              <a:t>jpg</a:t>
            </a:r>
            <a:endParaRPr lang="cs-CZ" sz="1400" dirty="0"/>
          </a:p>
          <a:p>
            <a:pPr>
              <a:buNone/>
            </a:pPr>
            <a:r>
              <a:rPr lang="cs-CZ" sz="1400" dirty="0"/>
              <a:t>č.16. Akcie. 2014. Dostupné z: http://www.</a:t>
            </a:r>
            <a:r>
              <a:rPr lang="cs-CZ" sz="1400" dirty="0" err="1"/>
              <a:t>akcieweb.cz</a:t>
            </a:r>
            <a:r>
              <a:rPr lang="cs-CZ" sz="1400" dirty="0"/>
              <a:t>/</a:t>
            </a:r>
            <a:r>
              <a:rPr lang="cs-CZ" sz="1400" dirty="0" err="1"/>
              <a:t>wp</a:t>
            </a:r>
            <a:r>
              <a:rPr lang="cs-CZ" sz="1400" dirty="0"/>
              <a:t>-</a:t>
            </a:r>
            <a:r>
              <a:rPr lang="cs-CZ" sz="1400" dirty="0" err="1"/>
              <a:t>content</a:t>
            </a:r>
            <a:r>
              <a:rPr lang="cs-CZ" sz="1400" dirty="0"/>
              <a:t>/</a:t>
            </a:r>
            <a:r>
              <a:rPr lang="cs-CZ" sz="1400" dirty="0" err="1"/>
              <a:t>gallery</a:t>
            </a:r>
            <a:r>
              <a:rPr lang="cs-CZ" sz="1400" dirty="0"/>
              <a:t>/akcie/akcie-1.jpg</a:t>
            </a:r>
          </a:p>
          <a:p>
            <a:pPr>
              <a:buNone/>
            </a:pPr>
            <a:r>
              <a:rPr lang="cs-CZ" sz="1400" dirty="0"/>
              <a:t>č.17. Šek. 2014. Dostupné z: http://www.finance.</a:t>
            </a:r>
            <a:r>
              <a:rPr lang="cs-CZ" sz="1400" dirty="0" err="1"/>
              <a:t>cz</a:t>
            </a:r>
            <a:r>
              <a:rPr lang="cs-CZ" sz="1400" dirty="0"/>
              <a:t>/</a:t>
            </a:r>
            <a:r>
              <a:rPr lang="cs-CZ" sz="1400" dirty="0" err="1"/>
              <a:t>obrazky</a:t>
            </a:r>
            <a:r>
              <a:rPr lang="cs-CZ" sz="1400" dirty="0"/>
              <a:t>/sek02.gif</a:t>
            </a:r>
          </a:p>
          <a:p>
            <a:pPr>
              <a:buNone/>
            </a:pPr>
            <a:r>
              <a:rPr lang="cs-CZ" sz="1400" dirty="0"/>
              <a:t>č.18. Směnka. 2014. Dostupné z: http://www.</a:t>
            </a:r>
            <a:r>
              <a:rPr lang="cs-CZ" sz="1400" dirty="0" err="1"/>
              <a:t>odkupsmenek.cz</a:t>
            </a:r>
            <a:r>
              <a:rPr lang="cs-CZ" sz="1400" dirty="0"/>
              <a:t>/</a:t>
            </a:r>
            <a:r>
              <a:rPr lang="cs-CZ" sz="1400" dirty="0" err="1"/>
              <a:t>img</a:t>
            </a:r>
            <a:r>
              <a:rPr lang="cs-CZ" sz="1400" dirty="0"/>
              <a:t>/</a:t>
            </a:r>
            <a:r>
              <a:rPr lang="cs-CZ" sz="1400" dirty="0" err="1"/>
              <a:t>smenka.png</a:t>
            </a:r>
            <a:endParaRPr lang="cs-CZ" sz="1400" dirty="0"/>
          </a:p>
          <a:p>
            <a:pPr>
              <a:buNone/>
            </a:pPr>
            <a:r>
              <a:rPr lang="cs-CZ" sz="1400" dirty="0"/>
              <a:t>č.19. </a:t>
            </a:r>
            <a:r>
              <a:rPr lang="cs-CZ" sz="1400" dirty="0" err="1"/>
              <a:t>Wall</a:t>
            </a:r>
            <a:r>
              <a:rPr lang="cs-CZ" sz="1400" dirty="0"/>
              <a:t> </a:t>
            </a:r>
            <a:r>
              <a:rPr lang="cs-CZ" sz="1400" dirty="0" err="1"/>
              <a:t>street</a:t>
            </a:r>
            <a:r>
              <a:rPr lang="cs-CZ" sz="1400" dirty="0"/>
              <a:t>. 2014. Dostupné z: http://obrazek.pixmac.cz/4/new-york-city-4-zari-2010-wall-street-a-na-burze-cennych-papiru-america-pixmac-obrazek-58963813.jpg</a:t>
            </a:r>
          </a:p>
          <a:p>
            <a:pPr>
              <a:buNone/>
            </a:pPr>
            <a:r>
              <a:rPr lang="cs-CZ" sz="1400" dirty="0"/>
              <a:t>č.20. plus 500. 2014. Dostupné z: https://fbcdn-profile-a.akamaihd.net/hprofile-ak-frc3/t1.0-1/c12.12.155.155/1110_10151522389329572_170451017_a.png</a:t>
            </a:r>
          </a:p>
          <a:p>
            <a:pPr>
              <a:buNone/>
            </a:pPr>
            <a:endParaRPr lang="cs-CZ" sz="1400" b="1" dirty="0"/>
          </a:p>
          <a:p>
            <a:pPr>
              <a:buNone/>
            </a:pPr>
            <a:r>
              <a:rPr lang="cs-CZ" sz="1400" b="1" dirty="0"/>
              <a:t>Použitá literatura:</a:t>
            </a:r>
            <a:endParaRPr lang="cs-CZ" sz="1400" dirty="0"/>
          </a:p>
          <a:p>
            <a:pPr marL="273050" indent="-273050"/>
            <a:r>
              <a:rPr lang="cs-CZ" sz="1400" dirty="0"/>
              <a:t>Eichler, B.,Ryska,R., Svoboda, V. Základy státoprávní teorie, ekonomie a ekonomiky, neformální logiky, Praha: Fortuna, 1995</a:t>
            </a:r>
          </a:p>
          <a:p>
            <a:pPr marL="273050" indent="-273050"/>
            <a:r>
              <a:rPr lang="cs-CZ" sz="1400" dirty="0"/>
              <a:t>Klínský, P., Munch, O., Chromá, D. Ekonomika, Praha: Eduko. 2011</a:t>
            </a:r>
          </a:p>
          <a:p>
            <a:pPr marL="273050" indent="-273050"/>
            <a:r>
              <a:rPr lang="cs-CZ" sz="1400" dirty="0"/>
              <a:t>Odmaturuj ze společenských věd, Brno: Didaktis, 2003</a:t>
            </a:r>
          </a:p>
          <a:p>
            <a:pPr marL="273050" indent="-273050"/>
            <a:r>
              <a:rPr lang="cs-CZ" sz="1400" dirty="0"/>
              <a:t>Sojka, </a:t>
            </a:r>
            <a:r>
              <a:rPr lang="cs-CZ" sz="1400" dirty="0" err="1"/>
              <a:t>M</a:t>
            </a:r>
            <a:r>
              <a:rPr lang="cs-CZ" sz="1400" dirty="0"/>
              <a:t>.Ekonomie pro střední školy, Praha: Fortuna, 2003</a:t>
            </a:r>
          </a:p>
          <a:p>
            <a:pPr lvl="0"/>
            <a:endParaRPr lang="cs-CZ" sz="1400" dirty="0"/>
          </a:p>
          <a:p>
            <a:pPr>
              <a:buNone/>
            </a:pP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4859769" y="332656"/>
            <a:ext cx="231364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ZDROJE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3100" b="1" dirty="0"/>
              <a:t>Příspěvek k diskusi: </a:t>
            </a:r>
            <a:endParaRPr lang="cs-CZ" sz="3100" b="1" dirty="0" smtClean="0"/>
          </a:p>
          <a:p>
            <a:pPr>
              <a:buNone/>
            </a:pPr>
            <a:r>
              <a:rPr lang="cs-CZ" sz="3100" b="1" dirty="0" smtClean="0"/>
              <a:t>		</a:t>
            </a:r>
            <a:r>
              <a:rPr lang="cs-CZ" sz="3100" dirty="0" smtClean="0"/>
              <a:t>Lepší </a:t>
            </a:r>
            <a:r>
              <a:rPr lang="cs-CZ" sz="3100" dirty="0"/>
              <a:t>peníze pod </a:t>
            </a:r>
            <a:r>
              <a:rPr lang="cs-CZ" sz="3100" dirty="0" smtClean="0"/>
              <a:t>matrací </a:t>
            </a:r>
            <a:r>
              <a:rPr lang="cs-CZ" sz="3100" dirty="0"/>
              <a:t>než v bance		</a:t>
            </a:r>
            <a:r>
              <a:rPr lang="cs-CZ" sz="3100" dirty="0" smtClean="0"/>
              <a:t>	</a:t>
            </a:r>
            <a:r>
              <a:rPr lang="cs-CZ" sz="3100" b="1" dirty="0" smtClean="0"/>
              <a:t>10 kreditů</a:t>
            </a:r>
          </a:p>
          <a:p>
            <a:pPr>
              <a:buNone/>
            </a:pPr>
            <a:r>
              <a:rPr lang="cs-CZ" sz="3100" dirty="0" smtClean="0"/>
              <a:t>		Kreditní </a:t>
            </a:r>
            <a:r>
              <a:rPr lang="cs-CZ" sz="3100" dirty="0"/>
              <a:t>karty jsou jen požíračem hotových peněz	</a:t>
            </a:r>
            <a:r>
              <a:rPr lang="cs-CZ" sz="3100" dirty="0" smtClean="0"/>
              <a:t>	</a:t>
            </a:r>
            <a:r>
              <a:rPr lang="cs-CZ" sz="3100" b="1" dirty="0" smtClean="0"/>
              <a:t>10 kreditů</a:t>
            </a:r>
          </a:p>
          <a:p>
            <a:pPr>
              <a:buNone/>
            </a:pPr>
            <a:r>
              <a:rPr lang="cs-CZ" sz="3100" dirty="0" smtClean="0"/>
              <a:t>		Kéž </a:t>
            </a:r>
            <a:r>
              <a:rPr lang="cs-CZ" sz="3100" dirty="0"/>
              <a:t>bych uměl obchodovat na burze			</a:t>
            </a:r>
            <a:r>
              <a:rPr lang="cs-CZ" sz="3100" dirty="0" smtClean="0"/>
              <a:t>	</a:t>
            </a:r>
            <a:r>
              <a:rPr lang="cs-CZ" sz="3100" b="1" dirty="0" smtClean="0"/>
              <a:t>10 </a:t>
            </a:r>
            <a:r>
              <a:rPr lang="cs-CZ" sz="3100" b="1" dirty="0"/>
              <a:t>kreditů</a:t>
            </a:r>
          </a:p>
          <a:p>
            <a:pPr>
              <a:buNone/>
            </a:pPr>
            <a:r>
              <a:rPr lang="cs-CZ" sz="3100" b="1" dirty="0"/>
              <a:t>Příspěvek k tématu:</a:t>
            </a:r>
            <a:endParaRPr lang="cs-CZ" sz="3100" dirty="0"/>
          </a:p>
          <a:p>
            <a:pPr>
              <a:buNone/>
            </a:pPr>
            <a:r>
              <a:rPr lang="cs-CZ" sz="3100" dirty="0" smtClean="0"/>
              <a:t>		Vyber </a:t>
            </a:r>
            <a:r>
              <a:rPr lang="cs-CZ" sz="3100" dirty="0"/>
              <a:t>si podle svého názoru nejvýhodnější úvěrový produkt, zdůvodni svou volbu, ukaž způsoby </a:t>
            </a:r>
            <a:r>
              <a:rPr lang="cs-CZ" sz="3100" dirty="0" smtClean="0"/>
              <a:t> zajištění </a:t>
            </a:r>
            <a:r>
              <a:rPr lang="cs-CZ" sz="3100" dirty="0"/>
              <a:t>úvěru a vysvětli, jak se vyvarovat předlužení   			  </a:t>
            </a:r>
            <a:r>
              <a:rPr lang="cs-CZ" sz="3100" dirty="0" smtClean="0"/>
              <a:t>							  </a:t>
            </a:r>
            <a:r>
              <a:rPr lang="cs-CZ" sz="3100" b="1" dirty="0"/>
              <a:t>5 kreditů</a:t>
            </a:r>
            <a:endParaRPr lang="cs-CZ" sz="3100" dirty="0"/>
          </a:p>
          <a:p>
            <a:pPr>
              <a:buNone/>
            </a:pPr>
            <a:r>
              <a:rPr lang="cs-CZ" sz="3100" dirty="0" smtClean="0"/>
              <a:t>		Vyber </a:t>
            </a:r>
            <a:r>
              <a:rPr lang="cs-CZ" sz="3100" dirty="0"/>
              <a:t>typ bankovních služeb a </a:t>
            </a:r>
            <a:r>
              <a:rPr lang="cs-CZ" sz="3100" dirty="0" smtClean="0"/>
              <a:t>pojednej        </a:t>
            </a:r>
            <a:r>
              <a:rPr lang="cs-CZ" sz="3100" dirty="0"/>
              <a:t>	                </a:t>
            </a:r>
            <a:r>
              <a:rPr lang="cs-CZ" sz="3100" dirty="0" smtClean="0"/>
              <a:t>   	 </a:t>
            </a:r>
            <a:r>
              <a:rPr lang="cs-CZ" sz="3100" b="1" dirty="0" smtClean="0"/>
              <a:t>5 </a:t>
            </a:r>
            <a:r>
              <a:rPr lang="cs-CZ" sz="3100" b="1" dirty="0"/>
              <a:t>kreditů</a:t>
            </a:r>
            <a:endParaRPr lang="cs-CZ" sz="3100" dirty="0"/>
          </a:p>
          <a:p>
            <a:pPr>
              <a:buNone/>
            </a:pPr>
            <a:r>
              <a:rPr lang="cs-CZ" sz="3100" dirty="0" smtClean="0"/>
              <a:t>		Objasní </a:t>
            </a:r>
            <a:r>
              <a:rPr lang="cs-CZ" sz="3100" dirty="0"/>
              <a:t>funkci ČNB a její vliv na činnost komerčních bank </a:t>
            </a:r>
            <a:r>
              <a:rPr lang="cs-CZ" sz="3100" dirty="0" smtClean="0"/>
              <a:t>	  </a:t>
            </a:r>
            <a:r>
              <a:rPr lang="cs-CZ" sz="3100" b="1" dirty="0" smtClean="0"/>
              <a:t>5 </a:t>
            </a:r>
            <a:r>
              <a:rPr lang="cs-CZ" sz="3100" b="1" dirty="0"/>
              <a:t>kreditů</a:t>
            </a:r>
            <a:endParaRPr lang="cs-CZ" sz="3100" dirty="0"/>
          </a:p>
          <a:p>
            <a:pPr>
              <a:buNone/>
            </a:pPr>
            <a:r>
              <a:rPr lang="cs-CZ" sz="3100" b="1" dirty="0" smtClean="0"/>
              <a:t>Navrhni </a:t>
            </a:r>
            <a:r>
              <a:rPr lang="cs-CZ" sz="3100" b="1" dirty="0"/>
              <a:t>miniprojekt o burzách a zrealizuj </a:t>
            </a:r>
            <a:r>
              <a:rPr lang="cs-CZ" sz="3100" b="1" dirty="0" smtClean="0"/>
              <a:t>ho	</a:t>
            </a:r>
            <a:r>
              <a:rPr lang="cs-CZ" sz="3100" b="1" dirty="0"/>
              <a:t>		  </a:t>
            </a:r>
            <a:r>
              <a:rPr lang="cs-CZ" sz="3100" b="1" dirty="0" smtClean="0"/>
              <a:t>5 </a:t>
            </a:r>
            <a:r>
              <a:rPr lang="cs-CZ" sz="3100" b="1" dirty="0"/>
              <a:t>kreditů + BONUS </a:t>
            </a:r>
            <a:r>
              <a:rPr lang="cs-CZ" sz="3100" b="1" dirty="0" smtClean="0"/>
              <a:t>ZA </a:t>
            </a:r>
            <a:r>
              <a:rPr lang="cs-CZ" sz="3100" b="1" dirty="0"/>
              <a:t>ZREALIZOVANÝ PROJEKT + POČET KREDITŮ ZA PROJEKT</a:t>
            </a:r>
            <a:endParaRPr lang="cs-CZ" sz="3100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48456" y="332656"/>
            <a:ext cx="25362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MYŠLENKOVÁ MAPA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767408" y="1362076"/>
            <a:ext cx="10297144" cy="5379292"/>
            <a:chOff x="1610098" y="1362076"/>
            <a:chExt cx="8445846" cy="5506702"/>
          </a:xfrm>
        </p:grpSpPr>
        <p:sp>
          <p:nvSpPr>
            <p:cNvPr id="5123" name="Text Box 4"/>
            <p:cNvSpPr txBox="1">
              <a:spLocks noChangeArrowheads="1"/>
            </p:cNvSpPr>
            <p:nvPr/>
          </p:nvSpPr>
          <p:spPr bwMode="auto">
            <a:xfrm>
              <a:off x="7086945" y="1362076"/>
              <a:ext cx="888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b="1" dirty="0">
                  <a:solidFill>
                    <a:schemeClr val="tx2"/>
                  </a:solidFill>
                </a:rPr>
                <a:t>Peníze</a:t>
              </a:r>
            </a:p>
          </p:txBody>
        </p:sp>
        <p:sp>
          <p:nvSpPr>
            <p:cNvPr id="5124" name="Text Box 5"/>
            <p:cNvSpPr txBox="1">
              <a:spLocks noChangeArrowheads="1"/>
            </p:cNvSpPr>
            <p:nvPr/>
          </p:nvSpPr>
          <p:spPr bwMode="auto">
            <a:xfrm>
              <a:off x="7930815" y="1963739"/>
              <a:ext cx="14047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  <a:hlinkClick r:id="rId3" action="ppaction://hlinksldjump"/>
                </a:rPr>
                <a:t>FORMY PENĚZ </a:t>
              </a:r>
              <a:endParaRPr lang="cs-CZ" sz="1400" b="1">
                <a:solidFill>
                  <a:schemeClr val="tx2"/>
                </a:solidFill>
              </a:endParaRPr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78441" y="2349501"/>
              <a:ext cx="156762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cs-CZ" sz="1200" b="1" dirty="0">
                  <a:solidFill>
                    <a:schemeClr val="tx2"/>
                  </a:solidFill>
                </a:rPr>
                <a:t>SOUDOBÉ PENÍZE</a:t>
              </a:r>
              <a:r>
                <a:rPr lang="cs-CZ" sz="1200" dirty="0">
                  <a:solidFill>
                    <a:schemeClr val="tx2"/>
                  </a:solidFill>
                </a:rPr>
                <a:t> </a:t>
              </a:r>
            </a:p>
            <a:p>
              <a:pPr marL="342900" indent="-342900"/>
              <a:r>
                <a:rPr lang="cs-CZ" sz="1200" b="1" dirty="0">
                  <a:solidFill>
                    <a:schemeClr val="tx2"/>
                  </a:solidFill>
                </a:rPr>
                <a:t>DEPOZITNÍ PENÍZE</a:t>
              </a:r>
              <a:endParaRPr lang="cs-CZ" sz="1200" dirty="0">
                <a:solidFill>
                  <a:schemeClr val="tx2"/>
                </a:solidFill>
              </a:endParaRPr>
            </a:p>
            <a:p>
              <a:pPr marL="342900" indent="-342900"/>
              <a:r>
                <a:rPr lang="cs-CZ" sz="1200" b="1" dirty="0">
                  <a:solidFill>
                    <a:schemeClr val="tx2"/>
                  </a:solidFill>
                </a:rPr>
                <a:t>SKORO PENÍZE</a:t>
              </a:r>
              <a:endParaRPr lang="cs-CZ" sz="1200" dirty="0">
                <a:solidFill>
                  <a:schemeClr val="tx2"/>
                </a:solidFill>
              </a:endParaRPr>
            </a:p>
            <a:p>
              <a:pPr marL="342900" indent="-342900"/>
              <a:r>
                <a:rPr lang="cs-CZ" sz="1200" b="1" dirty="0">
                  <a:solidFill>
                    <a:schemeClr val="tx2"/>
                  </a:solidFill>
                </a:rPr>
                <a:t>PLASTIKOVÉ PENÍZE</a:t>
              </a:r>
              <a:endParaRPr lang="cs-CZ" sz="1200" dirty="0">
                <a:solidFill>
                  <a:schemeClr val="tx2"/>
                </a:solidFill>
              </a:endParaRPr>
            </a:p>
          </p:txBody>
        </p:sp>
        <p:sp>
          <p:nvSpPr>
            <p:cNvPr id="5126" name="Text Box 7"/>
            <p:cNvSpPr txBox="1">
              <a:spLocks noChangeArrowheads="1"/>
            </p:cNvSpPr>
            <p:nvPr/>
          </p:nvSpPr>
          <p:spPr bwMode="auto">
            <a:xfrm>
              <a:off x="8053274" y="3429002"/>
              <a:ext cx="7524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200" b="1">
                  <a:solidFill>
                    <a:schemeClr val="tx2"/>
                  </a:solidFill>
                  <a:hlinkClick r:id="rId4" action="ppaction://hlinksldjump"/>
                </a:rPr>
                <a:t>FUNKCE</a:t>
              </a:r>
              <a:endParaRPr lang="cs-CZ" sz="1200" b="1">
                <a:solidFill>
                  <a:schemeClr val="tx2"/>
                </a:solidFill>
              </a:endParaRPr>
            </a:p>
          </p:txBody>
        </p:sp>
        <p:sp>
          <p:nvSpPr>
            <p:cNvPr id="5127" name="Text Box 8"/>
            <p:cNvSpPr txBox="1">
              <a:spLocks noChangeArrowheads="1"/>
            </p:cNvSpPr>
            <p:nvPr/>
          </p:nvSpPr>
          <p:spPr bwMode="auto">
            <a:xfrm>
              <a:off x="8415632" y="3573463"/>
              <a:ext cx="164031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prostředek směny</a:t>
              </a:r>
              <a:endParaRPr lang="cs-CZ" sz="1200" i="1">
                <a:solidFill>
                  <a:schemeClr val="tx2"/>
                </a:solidFill>
              </a:endParaRP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uchovatel hodnoty</a:t>
              </a:r>
              <a:endParaRPr lang="cs-CZ" sz="1200">
                <a:solidFill>
                  <a:schemeClr val="tx2"/>
                </a:solidFill>
              </a:endParaRP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platidlo</a:t>
              </a:r>
              <a:endParaRPr lang="cs-CZ" sz="1200">
                <a:solidFill>
                  <a:schemeClr val="tx2"/>
                </a:solidFill>
              </a:endParaRP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mezinárodní platidlo</a:t>
              </a:r>
            </a:p>
            <a:p>
              <a:pPr marL="342900" indent="-342900"/>
              <a:r>
                <a:rPr lang="cs-CZ">
                  <a:solidFill>
                    <a:schemeClr val="tx2"/>
                  </a:solidFill>
                </a:rPr>
                <a:t>	</a:t>
              </a:r>
              <a:endParaRPr lang="cs-CZ"/>
            </a:p>
          </p:txBody>
        </p:sp>
        <p:sp>
          <p:nvSpPr>
            <p:cNvPr id="5128" name="Line 9"/>
            <p:cNvSpPr>
              <a:spLocks noChangeShapeType="1"/>
            </p:cNvSpPr>
            <p:nvPr/>
          </p:nvSpPr>
          <p:spPr bwMode="auto">
            <a:xfrm>
              <a:off x="7535863" y="1844677"/>
              <a:ext cx="0" cy="2825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Line 10"/>
            <p:cNvSpPr>
              <a:spLocks noChangeShapeType="1"/>
            </p:cNvSpPr>
            <p:nvPr/>
          </p:nvSpPr>
          <p:spPr bwMode="auto">
            <a:xfrm>
              <a:off x="7499225" y="2133600"/>
              <a:ext cx="468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Line 11"/>
            <p:cNvSpPr>
              <a:spLocks noChangeShapeType="1"/>
            </p:cNvSpPr>
            <p:nvPr/>
          </p:nvSpPr>
          <p:spPr bwMode="auto">
            <a:xfrm>
              <a:off x="7486967" y="3573463"/>
              <a:ext cx="625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1" name="Line 12"/>
            <p:cNvSpPr>
              <a:spLocks noChangeShapeType="1"/>
            </p:cNvSpPr>
            <p:nvPr/>
          </p:nvSpPr>
          <p:spPr bwMode="auto">
            <a:xfrm>
              <a:off x="8016309" y="2492375"/>
              <a:ext cx="311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2" name="Line 13"/>
            <p:cNvSpPr>
              <a:spLocks noChangeShapeType="1"/>
            </p:cNvSpPr>
            <p:nvPr/>
          </p:nvSpPr>
          <p:spPr bwMode="auto">
            <a:xfrm>
              <a:off x="7943284" y="2708275"/>
              <a:ext cx="311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3" name="Line 14"/>
            <p:cNvSpPr>
              <a:spLocks noChangeShapeType="1"/>
            </p:cNvSpPr>
            <p:nvPr/>
          </p:nvSpPr>
          <p:spPr bwMode="auto">
            <a:xfrm>
              <a:off x="8016309" y="2852738"/>
              <a:ext cx="311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4" name="Line 15"/>
            <p:cNvSpPr>
              <a:spLocks noChangeShapeType="1"/>
            </p:cNvSpPr>
            <p:nvPr/>
          </p:nvSpPr>
          <p:spPr bwMode="auto">
            <a:xfrm>
              <a:off x="8016309" y="3068638"/>
              <a:ext cx="311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5" name="Line 16"/>
            <p:cNvSpPr>
              <a:spLocks noChangeShapeType="1"/>
            </p:cNvSpPr>
            <p:nvPr/>
          </p:nvSpPr>
          <p:spPr bwMode="auto">
            <a:xfrm>
              <a:off x="8232209" y="4292600"/>
              <a:ext cx="311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6" name="Line 17"/>
            <p:cNvSpPr>
              <a:spLocks noChangeShapeType="1"/>
            </p:cNvSpPr>
            <p:nvPr/>
          </p:nvSpPr>
          <p:spPr bwMode="auto">
            <a:xfrm>
              <a:off x="8159184" y="4076700"/>
              <a:ext cx="311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7" name="Line 18"/>
            <p:cNvSpPr>
              <a:spLocks noChangeShapeType="1"/>
            </p:cNvSpPr>
            <p:nvPr/>
          </p:nvSpPr>
          <p:spPr bwMode="auto">
            <a:xfrm>
              <a:off x="8087744" y="3933825"/>
              <a:ext cx="311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8" name="Line 19"/>
            <p:cNvSpPr>
              <a:spLocks noChangeShapeType="1"/>
            </p:cNvSpPr>
            <p:nvPr/>
          </p:nvSpPr>
          <p:spPr bwMode="auto">
            <a:xfrm>
              <a:off x="8087744" y="3716338"/>
              <a:ext cx="311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9" name="Text Box 20"/>
            <p:cNvSpPr txBox="1">
              <a:spLocks noChangeArrowheads="1"/>
            </p:cNvSpPr>
            <p:nvPr/>
          </p:nvSpPr>
          <p:spPr bwMode="auto">
            <a:xfrm>
              <a:off x="5166951" y="1628775"/>
              <a:ext cx="8368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b="1">
                  <a:solidFill>
                    <a:schemeClr val="tx2"/>
                  </a:solidFill>
                </a:rPr>
                <a:t>Banky</a:t>
              </a:r>
            </a:p>
          </p:txBody>
        </p:sp>
        <p:sp>
          <p:nvSpPr>
            <p:cNvPr id="5140" name="Line 21"/>
            <p:cNvSpPr>
              <a:spLocks noChangeShapeType="1"/>
            </p:cNvSpPr>
            <p:nvPr/>
          </p:nvSpPr>
          <p:spPr bwMode="auto">
            <a:xfrm flipH="1">
              <a:off x="6081903" y="1628775"/>
              <a:ext cx="1093597" cy="211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Text Box 22"/>
            <p:cNvSpPr txBox="1">
              <a:spLocks noChangeArrowheads="1"/>
            </p:cNvSpPr>
            <p:nvPr/>
          </p:nvSpPr>
          <p:spPr bwMode="auto">
            <a:xfrm>
              <a:off x="3885470" y="2276475"/>
              <a:ext cx="6385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b="1">
                  <a:solidFill>
                    <a:schemeClr val="tx2"/>
                  </a:solidFill>
                  <a:hlinkClick r:id="rId5" action="ppaction://hlinksldjump"/>
                </a:rPr>
                <a:t>ČNB</a:t>
              </a:r>
              <a:endParaRPr lang="cs-CZ" b="1">
                <a:solidFill>
                  <a:schemeClr val="tx2"/>
                </a:solidFill>
              </a:endParaRPr>
            </a:p>
          </p:txBody>
        </p:sp>
        <p:sp>
          <p:nvSpPr>
            <p:cNvPr id="5142" name="Text Box 23"/>
            <p:cNvSpPr txBox="1">
              <a:spLocks noChangeArrowheads="1"/>
            </p:cNvSpPr>
            <p:nvPr/>
          </p:nvSpPr>
          <p:spPr bwMode="auto">
            <a:xfrm>
              <a:off x="4798368" y="2924175"/>
              <a:ext cx="18552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b="1">
                  <a:solidFill>
                    <a:schemeClr val="tx2"/>
                  </a:solidFill>
                  <a:hlinkClick r:id="rId6" action="ppaction://hlinksldjump"/>
                </a:rPr>
                <a:t>OSTATNÍ BANKY</a:t>
              </a:r>
              <a:endParaRPr lang="cs-CZ" b="1">
                <a:solidFill>
                  <a:schemeClr val="tx2"/>
                </a:solidFill>
              </a:endParaRPr>
            </a:p>
          </p:txBody>
        </p:sp>
        <p:sp>
          <p:nvSpPr>
            <p:cNvPr id="5143" name="Line 24"/>
            <p:cNvSpPr>
              <a:spLocks noChangeShapeType="1"/>
            </p:cNvSpPr>
            <p:nvPr/>
          </p:nvSpPr>
          <p:spPr bwMode="auto">
            <a:xfrm>
              <a:off x="5591175" y="1916114"/>
              <a:ext cx="0" cy="1062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Line 25"/>
            <p:cNvSpPr>
              <a:spLocks noChangeShapeType="1"/>
            </p:cNvSpPr>
            <p:nvPr/>
          </p:nvSpPr>
          <p:spPr bwMode="auto">
            <a:xfrm>
              <a:off x="4028888" y="2060575"/>
              <a:ext cx="249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Line 26"/>
            <p:cNvSpPr>
              <a:spLocks noChangeShapeType="1"/>
            </p:cNvSpPr>
            <p:nvPr/>
          </p:nvSpPr>
          <p:spPr bwMode="auto">
            <a:xfrm>
              <a:off x="4224338" y="2060576"/>
              <a:ext cx="0" cy="283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Text Box 27"/>
            <p:cNvSpPr txBox="1">
              <a:spLocks noChangeArrowheads="1"/>
            </p:cNvSpPr>
            <p:nvPr/>
          </p:nvSpPr>
          <p:spPr bwMode="auto">
            <a:xfrm>
              <a:off x="5172019" y="3429002"/>
              <a:ext cx="259872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200" b="1" dirty="0">
                  <a:solidFill>
                    <a:schemeClr val="tx2"/>
                  </a:solidFill>
                </a:rPr>
                <a:t>OBCHODNÍ BANKY</a:t>
              </a:r>
            </a:p>
            <a:p>
              <a:r>
                <a:rPr lang="cs-CZ" sz="1200" b="1" dirty="0">
                  <a:solidFill>
                    <a:schemeClr val="tx2"/>
                  </a:solidFill>
                </a:rPr>
                <a:t>SPOŘITELNY</a:t>
              </a:r>
            </a:p>
            <a:p>
              <a:r>
                <a:rPr lang="cs-CZ" sz="1200" b="1" dirty="0">
                  <a:solidFill>
                    <a:schemeClr val="tx2"/>
                  </a:solidFill>
                </a:rPr>
                <a:t>ÚVĚROVÁ DRUŽSTVA</a:t>
              </a:r>
            </a:p>
            <a:p>
              <a:r>
                <a:rPr lang="cs-CZ" sz="1200" b="1" dirty="0">
                  <a:solidFill>
                    <a:schemeClr val="tx2"/>
                  </a:solidFill>
                </a:rPr>
                <a:t>HYPOTEČNÍ BANKY</a:t>
              </a:r>
            </a:p>
            <a:p>
              <a:r>
                <a:rPr lang="cs-CZ" sz="1200" b="1" dirty="0">
                  <a:solidFill>
                    <a:schemeClr val="tx2"/>
                  </a:solidFill>
                </a:rPr>
                <a:t>SPLÁTKOVÉ BANKY</a:t>
              </a:r>
            </a:p>
            <a:p>
              <a:r>
                <a:rPr lang="cs-CZ" sz="1200" b="1" dirty="0">
                  <a:solidFill>
                    <a:schemeClr val="tx2"/>
                  </a:solidFill>
                </a:rPr>
                <a:t>INVESTIČNÍ BANKY</a:t>
              </a:r>
            </a:p>
            <a:p>
              <a:r>
                <a:rPr lang="cs-CZ" sz="1200" b="1" dirty="0">
                  <a:solidFill>
                    <a:schemeClr val="tx2"/>
                  </a:solidFill>
                </a:rPr>
                <a:t>BANKY SE SPECIÁLNÍMI FUNKCEMI</a:t>
              </a:r>
            </a:p>
          </p:txBody>
        </p:sp>
        <p:sp>
          <p:nvSpPr>
            <p:cNvPr id="5147" name="Line 28"/>
            <p:cNvSpPr>
              <a:spLocks noChangeShapeType="1"/>
            </p:cNvSpPr>
            <p:nvPr/>
          </p:nvSpPr>
          <p:spPr bwMode="auto">
            <a:xfrm>
              <a:off x="4800600" y="3429000"/>
              <a:ext cx="0" cy="1270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9"/>
            <p:cNvSpPr>
              <a:spLocks noChangeShapeType="1"/>
            </p:cNvSpPr>
            <p:nvPr/>
          </p:nvSpPr>
          <p:spPr bwMode="auto">
            <a:xfrm>
              <a:off x="4763962" y="4652963"/>
              <a:ext cx="468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30"/>
            <p:cNvSpPr>
              <a:spLocks noChangeShapeType="1"/>
            </p:cNvSpPr>
            <p:nvPr/>
          </p:nvSpPr>
          <p:spPr bwMode="auto">
            <a:xfrm>
              <a:off x="4757900" y="4508500"/>
              <a:ext cx="545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1"/>
            <p:cNvSpPr>
              <a:spLocks noChangeShapeType="1"/>
            </p:cNvSpPr>
            <p:nvPr/>
          </p:nvSpPr>
          <p:spPr bwMode="auto">
            <a:xfrm>
              <a:off x="4763962" y="4292600"/>
              <a:ext cx="468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1" name="Line 32"/>
            <p:cNvSpPr>
              <a:spLocks noChangeShapeType="1"/>
            </p:cNvSpPr>
            <p:nvPr/>
          </p:nvSpPr>
          <p:spPr bwMode="auto">
            <a:xfrm>
              <a:off x="4770159" y="4076700"/>
              <a:ext cx="3892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2" name="Line 33"/>
            <p:cNvSpPr>
              <a:spLocks noChangeShapeType="1"/>
            </p:cNvSpPr>
            <p:nvPr/>
          </p:nvSpPr>
          <p:spPr bwMode="auto">
            <a:xfrm>
              <a:off x="4763962" y="3933825"/>
              <a:ext cx="468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3" name="Line 34"/>
            <p:cNvSpPr>
              <a:spLocks noChangeShapeType="1"/>
            </p:cNvSpPr>
            <p:nvPr/>
          </p:nvSpPr>
          <p:spPr bwMode="auto">
            <a:xfrm>
              <a:off x="4757900" y="3716338"/>
              <a:ext cx="545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4" name="Line 35"/>
            <p:cNvSpPr>
              <a:spLocks noChangeShapeType="1"/>
            </p:cNvSpPr>
            <p:nvPr/>
          </p:nvSpPr>
          <p:spPr bwMode="auto">
            <a:xfrm>
              <a:off x="4763962" y="3573463"/>
              <a:ext cx="468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5" name="Line 36"/>
            <p:cNvSpPr>
              <a:spLocks noChangeShapeType="1"/>
            </p:cNvSpPr>
            <p:nvPr/>
          </p:nvSpPr>
          <p:spPr bwMode="auto">
            <a:xfrm flipH="1">
              <a:off x="2568984" y="1844675"/>
              <a:ext cx="27348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6" name="Text Box 37"/>
            <p:cNvSpPr txBox="1">
              <a:spLocks noChangeArrowheads="1"/>
            </p:cNvSpPr>
            <p:nvPr/>
          </p:nvSpPr>
          <p:spPr bwMode="auto">
            <a:xfrm>
              <a:off x="1787775" y="1773239"/>
              <a:ext cx="7681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200">
                  <a:solidFill>
                    <a:schemeClr val="tx2"/>
                  </a:solidFill>
                  <a:hlinkClick r:id="" action="ppaction://noaction"/>
                </a:rPr>
                <a:t>ÚVĚRY</a:t>
              </a:r>
              <a:endParaRPr lang="cs-CZ" sz="1200">
                <a:solidFill>
                  <a:schemeClr val="tx2"/>
                </a:solidFill>
              </a:endParaRPr>
            </a:p>
          </p:txBody>
        </p:sp>
        <p:sp>
          <p:nvSpPr>
            <p:cNvPr id="5157" name="Text Box 38"/>
            <p:cNvSpPr txBox="1">
              <a:spLocks noChangeArrowheads="1"/>
            </p:cNvSpPr>
            <p:nvPr/>
          </p:nvSpPr>
          <p:spPr bwMode="auto">
            <a:xfrm>
              <a:off x="1610098" y="2133601"/>
              <a:ext cx="119275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200">
                  <a:solidFill>
                    <a:schemeClr val="tx2"/>
                  </a:solidFill>
                </a:rPr>
                <a:t>bankovní</a:t>
              </a:r>
            </a:p>
            <a:p>
              <a:r>
                <a:rPr lang="cs-CZ" sz="1200">
                  <a:solidFill>
                    <a:schemeClr val="tx2"/>
                  </a:solidFill>
                </a:rPr>
                <a:t>spotřebitelský </a:t>
              </a:r>
            </a:p>
            <a:p>
              <a:r>
                <a:rPr lang="cs-CZ" sz="1200">
                  <a:solidFill>
                    <a:schemeClr val="tx2"/>
                  </a:solidFill>
                </a:rPr>
                <a:t>obchodní</a:t>
              </a:r>
            </a:p>
          </p:txBody>
        </p:sp>
        <p:sp>
          <p:nvSpPr>
            <p:cNvPr id="5158" name="Line 39"/>
            <p:cNvSpPr>
              <a:spLocks noChangeShapeType="1"/>
            </p:cNvSpPr>
            <p:nvPr/>
          </p:nvSpPr>
          <p:spPr bwMode="auto">
            <a:xfrm flipH="1">
              <a:off x="2350836" y="1844677"/>
              <a:ext cx="936877" cy="120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9" name="Text Box 40"/>
            <p:cNvSpPr txBox="1">
              <a:spLocks noChangeArrowheads="1"/>
            </p:cNvSpPr>
            <p:nvPr/>
          </p:nvSpPr>
          <p:spPr bwMode="auto">
            <a:xfrm>
              <a:off x="1631504" y="2997201"/>
              <a:ext cx="18324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>
                  <a:solidFill>
                    <a:schemeClr val="tx2"/>
                  </a:solidFill>
                  <a:hlinkClick r:id="rId5" action="ppaction://hlinksldjump"/>
                </a:rPr>
                <a:t>bankovní služ</a:t>
              </a:r>
              <a:r>
                <a:rPr lang="cs-CZ">
                  <a:solidFill>
                    <a:schemeClr val="tx2"/>
                  </a:solidFill>
                </a:rPr>
                <a:t>by</a:t>
              </a:r>
            </a:p>
          </p:txBody>
        </p:sp>
        <p:sp>
          <p:nvSpPr>
            <p:cNvPr id="5160" name="Text Box 41"/>
            <p:cNvSpPr txBox="1">
              <a:spLocks noChangeArrowheads="1"/>
            </p:cNvSpPr>
            <p:nvPr/>
          </p:nvSpPr>
          <p:spPr bwMode="auto">
            <a:xfrm>
              <a:off x="2064994" y="3573465"/>
              <a:ext cx="183111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běžné nebo žirové účty</a:t>
              </a:r>
              <a:r>
                <a:rPr lang="cs-CZ" sz="1200">
                  <a:solidFill>
                    <a:schemeClr val="tx2"/>
                  </a:solidFill>
                </a:rPr>
                <a:t> </a:t>
              </a: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termínové vklady</a:t>
              </a:r>
              <a:endParaRPr lang="cs-CZ" sz="1200">
                <a:solidFill>
                  <a:schemeClr val="tx2"/>
                </a:solidFill>
              </a:endParaRP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devizové účty</a:t>
              </a:r>
              <a:r>
                <a:rPr lang="cs-CZ" sz="1200">
                  <a:solidFill>
                    <a:schemeClr val="tx2"/>
                  </a:solidFill>
                </a:rPr>
                <a:t> </a:t>
              </a: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vkladní knížka</a:t>
              </a:r>
              <a:endParaRPr lang="cs-CZ" sz="1200">
                <a:solidFill>
                  <a:schemeClr val="tx2"/>
                </a:solidFill>
              </a:endParaRP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  <a:hlinkClick r:id="" action="ppaction://noaction"/>
                </a:rPr>
                <a:t>cenné papíry</a:t>
              </a:r>
              <a:endParaRPr lang="cs-CZ" sz="1200"/>
            </a:p>
          </p:txBody>
        </p:sp>
        <p:sp>
          <p:nvSpPr>
            <p:cNvPr id="5161" name="Line 42"/>
            <p:cNvSpPr>
              <a:spLocks noChangeShapeType="1"/>
            </p:cNvSpPr>
            <p:nvPr/>
          </p:nvSpPr>
          <p:spPr bwMode="auto">
            <a:xfrm>
              <a:off x="2566988" y="3357564"/>
              <a:ext cx="0" cy="281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2" name="Line 43"/>
            <p:cNvSpPr>
              <a:spLocks noChangeShapeType="1"/>
            </p:cNvSpPr>
            <p:nvPr/>
          </p:nvSpPr>
          <p:spPr bwMode="auto">
            <a:xfrm>
              <a:off x="2741934" y="4508501"/>
              <a:ext cx="4217668" cy="707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3" name="Text Box 44"/>
            <p:cNvSpPr txBox="1">
              <a:spLocks noChangeArrowheads="1"/>
            </p:cNvSpPr>
            <p:nvPr/>
          </p:nvSpPr>
          <p:spPr bwMode="auto">
            <a:xfrm>
              <a:off x="6769051" y="5106988"/>
              <a:ext cx="7922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>
                  <a:hlinkClick r:id="" action="ppaction://noaction"/>
                </a:rPr>
                <a:t>Burza</a:t>
              </a:r>
              <a:endParaRPr lang="cs-CZ"/>
            </a:p>
          </p:txBody>
        </p:sp>
        <p:sp>
          <p:nvSpPr>
            <p:cNvPr id="5164" name="Line 45"/>
            <p:cNvSpPr>
              <a:spLocks noChangeShapeType="1"/>
            </p:cNvSpPr>
            <p:nvPr/>
          </p:nvSpPr>
          <p:spPr bwMode="auto">
            <a:xfrm flipH="1" flipV="1">
              <a:off x="5367113" y="5373688"/>
              <a:ext cx="1484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Text Box 46"/>
            <p:cNvSpPr txBox="1">
              <a:spLocks noChangeArrowheads="1"/>
            </p:cNvSpPr>
            <p:nvPr/>
          </p:nvSpPr>
          <p:spPr bwMode="auto">
            <a:xfrm>
              <a:off x="3599520" y="5157788"/>
              <a:ext cx="1534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>
                  <a:hlinkClick r:id="" action="ppaction://noaction"/>
                </a:rPr>
                <a:t>DĚLENÍ BURZ</a:t>
              </a:r>
              <a:endParaRPr lang="cs-CZ"/>
            </a:p>
          </p:txBody>
        </p:sp>
        <p:sp>
          <p:nvSpPr>
            <p:cNvPr id="5166" name="Text Box 48"/>
            <p:cNvSpPr txBox="1">
              <a:spLocks noChangeArrowheads="1"/>
            </p:cNvSpPr>
            <p:nvPr/>
          </p:nvSpPr>
          <p:spPr bwMode="auto">
            <a:xfrm>
              <a:off x="3509739" y="5689600"/>
              <a:ext cx="2682054" cy="107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cs-CZ" sz="1200" b="1" u="sng">
                  <a:solidFill>
                    <a:schemeClr val="tx2"/>
                  </a:solidFill>
                </a:rPr>
                <a:t>PODLE PŘEDMĚTU OBCHODU</a:t>
              </a:r>
              <a:endParaRPr lang="cs-CZ" sz="1200" b="1">
                <a:solidFill>
                  <a:schemeClr val="tx2"/>
                </a:solidFill>
              </a:endParaRP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Komoditní</a:t>
              </a:r>
              <a:r>
                <a:rPr lang="cs-CZ" sz="1200">
                  <a:solidFill>
                    <a:schemeClr val="tx2"/>
                  </a:solidFill>
                </a:rPr>
                <a:t> ( zboží )</a:t>
              </a: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Peněžní</a:t>
              </a:r>
              <a:r>
                <a:rPr lang="cs-CZ" sz="1200">
                  <a:solidFill>
                    <a:schemeClr val="tx2"/>
                  </a:solidFill>
                </a:rPr>
                <a:t> ( CP )</a:t>
              </a: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Devizová</a:t>
              </a:r>
              <a:r>
                <a:rPr lang="cs-CZ" sz="1200">
                  <a:solidFill>
                    <a:schemeClr val="tx2"/>
                  </a:solidFill>
                </a:rPr>
                <a:t> ( valuty, devizy )</a:t>
              </a:r>
            </a:p>
            <a:p>
              <a:pPr marL="342900" indent="-342900"/>
              <a:r>
                <a:rPr lang="cs-CZ" sz="1200" b="1">
                  <a:solidFill>
                    <a:schemeClr val="tx2"/>
                  </a:solidFill>
                </a:rPr>
                <a:t>Služeb</a:t>
              </a:r>
              <a:r>
                <a:rPr lang="cs-CZ" sz="1200">
                  <a:solidFill>
                    <a:schemeClr val="tx2"/>
                  </a:solidFill>
                </a:rPr>
                <a:t> ( např. pojišťovací, dopravní</a:t>
              </a:r>
              <a:r>
                <a:rPr lang="cs-CZ">
                  <a:solidFill>
                    <a:schemeClr val="tx2"/>
                  </a:solidFill>
                </a:rPr>
                <a:t> )</a:t>
              </a:r>
            </a:p>
          </p:txBody>
        </p:sp>
        <p:sp>
          <p:nvSpPr>
            <p:cNvPr id="5167" name="Text Box 49"/>
            <p:cNvSpPr txBox="1">
              <a:spLocks noChangeArrowheads="1"/>
            </p:cNvSpPr>
            <p:nvPr/>
          </p:nvSpPr>
          <p:spPr bwMode="auto">
            <a:xfrm>
              <a:off x="6083875" y="5805489"/>
              <a:ext cx="24486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200" b="1" u="sng">
                  <a:solidFill>
                    <a:schemeClr val="tx2"/>
                  </a:solidFill>
                </a:rPr>
                <a:t>PODLE STUPNĚ VYUŽITÍ VT</a:t>
              </a:r>
            </a:p>
            <a:p>
              <a:r>
                <a:rPr lang="cs-CZ" sz="1200" b="1">
                  <a:solidFill>
                    <a:schemeClr val="tx2"/>
                  </a:solidFill>
                </a:rPr>
                <a:t>Plně automatizované </a:t>
              </a:r>
              <a:r>
                <a:rPr lang="cs-CZ" sz="1200">
                  <a:solidFill>
                    <a:schemeClr val="tx2"/>
                  </a:solidFill>
                </a:rPr>
                <a:t>( terminál )</a:t>
              </a:r>
            </a:p>
            <a:p>
              <a:r>
                <a:rPr lang="cs-CZ" sz="1200" b="1">
                  <a:solidFill>
                    <a:schemeClr val="tx2"/>
                  </a:solidFill>
                </a:rPr>
                <a:t>Polo-automatizované</a:t>
              </a:r>
              <a:r>
                <a:rPr lang="cs-CZ" sz="1200">
                  <a:solidFill>
                    <a:schemeClr val="tx2"/>
                  </a:solidFill>
                </a:rPr>
                <a:t> ( parket )</a:t>
              </a:r>
            </a:p>
            <a:p>
              <a:r>
                <a:rPr lang="cs-CZ" sz="1200" b="1">
                  <a:solidFill>
                    <a:schemeClr val="tx2"/>
                  </a:solidFill>
                </a:rPr>
                <a:t>Ruční</a:t>
              </a:r>
              <a:r>
                <a:rPr lang="cs-CZ" sz="1200">
                  <a:solidFill>
                    <a:schemeClr val="tx2"/>
                  </a:solidFill>
                </a:rPr>
                <a:t> ( osobní kontakt</a:t>
              </a:r>
            </a:p>
          </p:txBody>
        </p:sp>
        <p:sp>
          <p:nvSpPr>
            <p:cNvPr id="5168" name="Text Box 50"/>
            <p:cNvSpPr txBox="1">
              <a:spLocks noChangeArrowheads="1"/>
            </p:cNvSpPr>
            <p:nvPr/>
          </p:nvSpPr>
          <p:spPr bwMode="auto">
            <a:xfrm>
              <a:off x="8539974" y="5853115"/>
              <a:ext cx="143072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200" b="1" u="sng">
                  <a:solidFill>
                    <a:schemeClr val="tx2"/>
                  </a:solidFill>
                </a:rPr>
                <a:t>PODLE VÝZNAMU</a:t>
              </a:r>
            </a:p>
            <a:p>
              <a:r>
                <a:rPr lang="cs-CZ" sz="1200" b="1">
                  <a:solidFill>
                    <a:schemeClr val="tx2"/>
                  </a:solidFill>
                </a:rPr>
                <a:t>Mezinárodní</a:t>
              </a:r>
              <a:endParaRPr lang="cs-CZ" sz="1200">
                <a:solidFill>
                  <a:schemeClr val="tx2"/>
                </a:solidFill>
              </a:endParaRPr>
            </a:p>
            <a:p>
              <a:r>
                <a:rPr lang="cs-CZ" sz="1200" b="1">
                  <a:solidFill>
                    <a:schemeClr val="tx2"/>
                  </a:solidFill>
                </a:rPr>
                <a:t>Národní</a:t>
              </a:r>
              <a:endParaRPr lang="cs-CZ" sz="1200">
                <a:solidFill>
                  <a:schemeClr val="tx2"/>
                </a:solidFill>
              </a:endParaRPr>
            </a:p>
            <a:p>
              <a:r>
                <a:rPr lang="cs-CZ" sz="1200" b="1">
                  <a:solidFill>
                    <a:schemeClr val="tx2"/>
                  </a:solidFill>
                </a:rPr>
                <a:t>Místní</a:t>
              </a:r>
              <a:endParaRPr lang="cs-CZ" sz="1200">
                <a:solidFill>
                  <a:schemeClr val="tx2"/>
                </a:solidFill>
              </a:endParaRPr>
            </a:p>
            <a:p>
              <a:endParaRPr lang="cs-CZ" sz="1200"/>
            </a:p>
          </p:txBody>
        </p:sp>
        <p:sp>
          <p:nvSpPr>
            <p:cNvPr id="5169" name="Line 51"/>
            <p:cNvSpPr>
              <a:spLocks noChangeShapeType="1"/>
            </p:cNvSpPr>
            <p:nvPr/>
          </p:nvSpPr>
          <p:spPr bwMode="auto">
            <a:xfrm>
              <a:off x="3227723" y="5589588"/>
              <a:ext cx="6287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0" name="Line 52"/>
            <p:cNvSpPr>
              <a:spLocks noChangeShapeType="1"/>
            </p:cNvSpPr>
            <p:nvPr/>
          </p:nvSpPr>
          <p:spPr bwMode="auto">
            <a:xfrm>
              <a:off x="4546600" y="5589588"/>
              <a:ext cx="0" cy="1417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53"/>
            <p:cNvSpPr>
              <a:spLocks noChangeShapeType="1"/>
            </p:cNvSpPr>
            <p:nvPr/>
          </p:nvSpPr>
          <p:spPr bwMode="auto">
            <a:xfrm>
              <a:off x="7067550" y="5589588"/>
              <a:ext cx="0" cy="211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2" name="Line 54"/>
            <p:cNvSpPr>
              <a:spLocks noChangeShapeType="1"/>
            </p:cNvSpPr>
            <p:nvPr/>
          </p:nvSpPr>
          <p:spPr bwMode="auto">
            <a:xfrm>
              <a:off x="9515475" y="5589589"/>
              <a:ext cx="0" cy="281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5"/>
            <p:cNvSpPr>
              <a:spLocks noChangeShapeType="1"/>
            </p:cNvSpPr>
            <p:nvPr/>
          </p:nvSpPr>
          <p:spPr bwMode="auto">
            <a:xfrm flipH="1">
              <a:off x="1949613" y="4581526"/>
              <a:ext cx="545937" cy="353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4" name="Text Box 56"/>
            <p:cNvSpPr txBox="1">
              <a:spLocks noChangeArrowheads="1"/>
            </p:cNvSpPr>
            <p:nvPr/>
          </p:nvSpPr>
          <p:spPr bwMode="auto">
            <a:xfrm>
              <a:off x="1709326" y="5013326"/>
              <a:ext cx="83744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200" b="1">
                  <a:solidFill>
                    <a:schemeClr val="tx2"/>
                  </a:solidFill>
                </a:rPr>
                <a:t>Obligace </a:t>
              </a:r>
            </a:p>
            <a:p>
              <a:r>
                <a:rPr lang="cs-CZ" sz="1200" b="1">
                  <a:solidFill>
                    <a:schemeClr val="tx2"/>
                  </a:solidFill>
                </a:rPr>
                <a:t>Akcie</a:t>
              </a:r>
              <a:r>
                <a:rPr lang="cs-CZ" sz="1200">
                  <a:solidFill>
                    <a:schemeClr val="tx2"/>
                  </a:solidFill>
                </a:rPr>
                <a:t> </a:t>
              </a:r>
            </a:p>
            <a:p>
              <a:r>
                <a:rPr lang="cs-CZ" sz="1200" b="1">
                  <a:solidFill>
                    <a:schemeClr val="tx2"/>
                  </a:solidFill>
                </a:rPr>
                <a:t>Šek </a:t>
              </a:r>
            </a:p>
            <a:p>
              <a:r>
                <a:rPr lang="cs-CZ" sz="1200" b="1">
                  <a:solidFill>
                    <a:schemeClr val="tx2"/>
                  </a:solidFill>
                </a:rPr>
                <a:t>Směnka</a:t>
              </a:r>
              <a:endParaRPr lang="cs-CZ" sz="12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3212976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Porozumět pojmům finanční trh a peníze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44076" y="332656"/>
            <a:ext cx="294503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Cíl hodiny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Finanční trh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52270"/>
            <a:ext cx="10972800" cy="52426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trh, 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nabídka 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peníze, 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cenné papíry 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další formy kapitálu  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poptávka 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střet 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subjekty, 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dočasně volné prostředky  </a:t>
            </a:r>
            <a:endParaRPr lang="cs-CZ" sz="24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snaha</a:t>
            </a:r>
            <a:endParaRPr lang="cs-CZ" sz="2400" b="1" i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zhodnotit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se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 které mají nedostatek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b="1" i="1" dirty="0">
                <a:latin typeface="Arial" pitchFamily="34" charset="0"/>
                <a:cs typeface="Arial" pitchFamily="34" charset="0"/>
              </a:rPr>
              <a:t>získat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Finanční trh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2708920"/>
            <a:ext cx="10814992" cy="23042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cs-CZ" sz="2800" i="1" dirty="0">
                <a:latin typeface="Arial" pitchFamily="34" charset="0"/>
                <a:cs typeface="Arial" pitchFamily="34" charset="0"/>
              </a:rPr>
              <a:t>	„Jde o trh, na kterém se setkává nabídka peněz, cenných papírů a dalších forem kapitálu s poptávkou po nich. Střetávají se na něm subjekty, které mají dočasně volné prostředky a snaží se je zhodnotit, se subjekty, které mají nedostatek a snaží se je získat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.“</a:t>
            </a:r>
            <a:r>
              <a:rPr lang="cs-CZ" sz="2800" i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Peníze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2924945"/>
            <a:ext cx="10887000" cy="100811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cs-CZ" sz="2800" i="1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„Zvláštní prostředek směny, který je všeobecně přijímán při placení za zboží a služby nebo při úhradě dluhu.“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563</Words>
  <Application>Microsoft Office PowerPoint</Application>
  <PresentationFormat>Širokoúhlá obrazovka</PresentationFormat>
  <Paragraphs>241</Paragraphs>
  <Slides>34</Slides>
  <Notes>7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MYŠLENKOVÁ MAPA</vt:lpstr>
      <vt:lpstr>Prezentace aplikace PowerPoint</vt:lpstr>
      <vt:lpstr>Finanční trh</vt:lpstr>
      <vt:lpstr>Finanční trh</vt:lpstr>
      <vt:lpstr>Peníze</vt:lpstr>
      <vt:lpstr>FORMY PENĚZ </vt:lpstr>
      <vt:lpstr>FORMY PENĚZ </vt:lpstr>
      <vt:lpstr>FORMY PENĚZ </vt:lpstr>
      <vt:lpstr>FUNKCE</vt:lpstr>
      <vt:lpstr>Opakování</vt:lpstr>
      <vt:lpstr>Vydávání hotovostních peněz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CENTRÁLNÍ BANKA  ČNB</vt:lpstr>
      <vt:lpstr>Nástroje, které banka používá</vt:lpstr>
      <vt:lpstr>Prezentace aplikace PowerPoint</vt:lpstr>
      <vt:lpstr>Prezentace aplikace PowerPoint</vt:lpstr>
      <vt:lpstr>Prezentace aplikace PowerPoint</vt:lpstr>
      <vt:lpstr>Úkol</vt:lpstr>
      <vt:lpstr>Kalkulačky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manak</dc:creator>
  <cp:lastModifiedBy>Zdeněk Maňák</cp:lastModifiedBy>
  <cp:revision>52</cp:revision>
  <dcterms:created xsi:type="dcterms:W3CDTF">2014-03-18T13:59:53Z</dcterms:created>
  <dcterms:modified xsi:type="dcterms:W3CDTF">2015-03-16T08:39:35Z</dcterms:modified>
</cp:coreProperties>
</file>