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7" r:id="rId6"/>
    <p:sldId id="268" r:id="rId7"/>
    <p:sldId id="269" r:id="rId8"/>
    <p:sldId id="262" r:id="rId9"/>
    <p:sldId id="274" r:id="rId10"/>
    <p:sldId id="257" r:id="rId11"/>
    <p:sldId id="270" r:id="rId12"/>
    <p:sldId id="259" r:id="rId13"/>
    <p:sldId id="271" r:id="rId14"/>
    <p:sldId id="275" r:id="rId15"/>
    <p:sldId id="261" r:id="rId16"/>
    <p:sldId id="272" r:id="rId17"/>
    <p:sldId id="273" r:id="rId18"/>
    <p:sldId id="276" r:id="rId19"/>
    <p:sldId id="277" r:id="rId20"/>
    <p:sldId id="278" r:id="rId21"/>
    <p:sldId id="26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66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C26F74-7D1A-4379-AEA3-E9B825CCA7D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E16F50B-A95F-406E-A4CD-94136F96815F}">
      <dgm:prSet phldrT="[Text]" custT="1"/>
      <dgm:spPr/>
      <dgm:t>
        <a:bodyPr/>
        <a:lstStyle/>
        <a:p>
          <a:r>
            <a:rPr lang="cs-CZ" sz="2400" dirty="0" smtClean="0"/>
            <a:t>Vůdce (dominující osobnost)</a:t>
          </a:r>
          <a:endParaRPr lang="cs-CZ" sz="2400" dirty="0"/>
        </a:p>
      </dgm:t>
    </dgm:pt>
    <dgm:pt modelId="{A9FE799F-119F-47C2-B886-9DCD90A1948F}" type="parTrans" cxnId="{CB45B6F1-9069-4D79-8D0C-1E813094C2E6}">
      <dgm:prSet/>
      <dgm:spPr/>
      <dgm:t>
        <a:bodyPr/>
        <a:lstStyle/>
        <a:p>
          <a:endParaRPr lang="cs-CZ"/>
        </a:p>
      </dgm:t>
    </dgm:pt>
    <dgm:pt modelId="{A0A64494-57BE-452B-B8F9-811622108D5F}" type="sibTrans" cxnId="{CB45B6F1-9069-4D79-8D0C-1E813094C2E6}">
      <dgm:prSet/>
      <dgm:spPr/>
      <dgm:t>
        <a:bodyPr/>
        <a:lstStyle/>
        <a:p>
          <a:endParaRPr lang="cs-CZ"/>
        </a:p>
      </dgm:t>
    </dgm:pt>
    <dgm:pt modelId="{BCF84B84-4CBB-4925-B997-A02803044039}">
      <dgm:prSet phldrT="[Text]" custT="1"/>
      <dgm:spPr/>
      <dgm:t>
        <a:bodyPr/>
        <a:lstStyle/>
        <a:p>
          <a:r>
            <a:rPr lang="cs-CZ" sz="2400" dirty="0" smtClean="0"/>
            <a:t>Aktivní osoby (dostatečně se identifikují s ideologií)</a:t>
          </a:r>
          <a:endParaRPr lang="cs-CZ" sz="2400" dirty="0"/>
        </a:p>
      </dgm:t>
    </dgm:pt>
    <dgm:pt modelId="{4E56227F-B68D-46D5-9D67-8DEECBFBE265}" type="parTrans" cxnId="{84C1CFA8-C622-4EBA-B685-E3F1114A1D2D}">
      <dgm:prSet/>
      <dgm:spPr/>
      <dgm:t>
        <a:bodyPr/>
        <a:lstStyle/>
        <a:p>
          <a:endParaRPr lang="cs-CZ"/>
        </a:p>
      </dgm:t>
    </dgm:pt>
    <dgm:pt modelId="{FE411913-24F0-4989-A2BD-206A137E8A4E}" type="sibTrans" cxnId="{84C1CFA8-C622-4EBA-B685-E3F1114A1D2D}">
      <dgm:prSet/>
      <dgm:spPr/>
      <dgm:t>
        <a:bodyPr/>
        <a:lstStyle/>
        <a:p>
          <a:endParaRPr lang="cs-CZ"/>
        </a:p>
      </dgm:t>
    </dgm:pt>
    <dgm:pt modelId="{94F65113-AF29-46CD-96B7-4C3F3DAD2657}">
      <dgm:prSet phldrT="[Text]" custT="1"/>
      <dgm:spPr/>
      <dgm:t>
        <a:bodyPr/>
        <a:lstStyle/>
        <a:p>
          <a:r>
            <a:rPr lang="cs-CZ" sz="2400" dirty="0" smtClean="0"/>
            <a:t>Nejnižší polohy osob </a:t>
          </a:r>
          <a:endParaRPr lang="cs-CZ" sz="2400" dirty="0"/>
        </a:p>
      </dgm:t>
    </dgm:pt>
    <dgm:pt modelId="{A1996141-305B-4AAD-9DB4-CF526D440956}" type="parTrans" cxnId="{CE74920D-2E4B-4CA7-AE49-FB3565FF56E1}">
      <dgm:prSet/>
      <dgm:spPr/>
      <dgm:t>
        <a:bodyPr/>
        <a:lstStyle/>
        <a:p>
          <a:endParaRPr lang="cs-CZ"/>
        </a:p>
      </dgm:t>
    </dgm:pt>
    <dgm:pt modelId="{0D860769-DE1C-4633-903B-CFE8106402E9}" type="sibTrans" cxnId="{CE74920D-2E4B-4CA7-AE49-FB3565FF56E1}">
      <dgm:prSet/>
      <dgm:spPr/>
      <dgm:t>
        <a:bodyPr/>
        <a:lstStyle/>
        <a:p>
          <a:endParaRPr lang="cs-CZ"/>
        </a:p>
      </dgm:t>
    </dgm:pt>
    <dgm:pt modelId="{EF5D4ED6-AE5F-4933-BF61-784B10893036}" type="pres">
      <dgm:prSet presAssocID="{8EC26F74-7D1A-4379-AEA3-E9B825CCA7D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58B0957-7F86-40EA-A546-4E7E1C6B43FD}" type="pres">
      <dgm:prSet presAssocID="{5E16F50B-A95F-406E-A4CD-94136F96815F}" presName="parentLin" presStyleCnt="0"/>
      <dgm:spPr/>
    </dgm:pt>
    <dgm:pt modelId="{E1B43CD6-0D1D-498A-96D2-DA264C5395E5}" type="pres">
      <dgm:prSet presAssocID="{5E16F50B-A95F-406E-A4CD-94136F96815F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251BB3B0-7089-4A3B-A77B-0643BF0D5C5C}" type="pres">
      <dgm:prSet presAssocID="{5E16F50B-A95F-406E-A4CD-94136F96815F}" presName="parentText" presStyleLbl="node1" presStyleIdx="0" presStyleCnt="3" custScaleY="23504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F6F76B-1C9B-4B41-98E0-CF447B8206A4}" type="pres">
      <dgm:prSet presAssocID="{5E16F50B-A95F-406E-A4CD-94136F96815F}" presName="negativeSpace" presStyleCnt="0"/>
      <dgm:spPr/>
    </dgm:pt>
    <dgm:pt modelId="{21BF3812-B909-4B38-8544-FFFBAA685192}" type="pres">
      <dgm:prSet presAssocID="{5E16F50B-A95F-406E-A4CD-94136F96815F}" presName="childText" presStyleLbl="conFgAcc1" presStyleIdx="0" presStyleCnt="3">
        <dgm:presLayoutVars>
          <dgm:bulletEnabled val="1"/>
        </dgm:presLayoutVars>
      </dgm:prSet>
      <dgm:spPr/>
    </dgm:pt>
    <dgm:pt modelId="{85D17D09-6EDE-4B11-8A52-40A73DAB3744}" type="pres">
      <dgm:prSet presAssocID="{A0A64494-57BE-452B-B8F9-811622108D5F}" presName="spaceBetweenRectangles" presStyleCnt="0"/>
      <dgm:spPr/>
    </dgm:pt>
    <dgm:pt modelId="{AF340888-99CD-4F66-ABB5-7BED7F1A86E5}" type="pres">
      <dgm:prSet presAssocID="{BCF84B84-4CBB-4925-B997-A02803044039}" presName="parentLin" presStyleCnt="0"/>
      <dgm:spPr/>
    </dgm:pt>
    <dgm:pt modelId="{CAC8844E-3932-44EC-8FEB-CB6971A42738}" type="pres">
      <dgm:prSet presAssocID="{BCF84B84-4CBB-4925-B997-A02803044039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3115BD89-4566-4016-8356-F0F8CC4E67B8}" type="pres">
      <dgm:prSet presAssocID="{BCF84B84-4CBB-4925-B997-A02803044039}" presName="parentText" presStyleLbl="node1" presStyleIdx="1" presStyleCnt="3" custScaleY="22128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9E8D9E-962E-48A9-ACD9-846C2F40A487}" type="pres">
      <dgm:prSet presAssocID="{BCF84B84-4CBB-4925-B997-A02803044039}" presName="negativeSpace" presStyleCnt="0"/>
      <dgm:spPr/>
    </dgm:pt>
    <dgm:pt modelId="{4A99944F-5A3F-4DA5-9CF3-42F4C24D19B3}" type="pres">
      <dgm:prSet presAssocID="{BCF84B84-4CBB-4925-B997-A02803044039}" presName="childText" presStyleLbl="conFgAcc1" presStyleIdx="1" presStyleCnt="3">
        <dgm:presLayoutVars>
          <dgm:bulletEnabled val="1"/>
        </dgm:presLayoutVars>
      </dgm:prSet>
      <dgm:spPr/>
    </dgm:pt>
    <dgm:pt modelId="{296AEB88-6C5B-4FD0-8856-E13F25CE213B}" type="pres">
      <dgm:prSet presAssocID="{FE411913-24F0-4989-A2BD-206A137E8A4E}" presName="spaceBetweenRectangles" presStyleCnt="0"/>
      <dgm:spPr/>
    </dgm:pt>
    <dgm:pt modelId="{FDB4B4D7-8C9A-4485-8F92-E6986B1ABCEE}" type="pres">
      <dgm:prSet presAssocID="{94F65113-AF29-46CD-96B7-4C3F3DAD2657}" presName="parentLin" presStyleCnt="0"/>
      <dgm:spPr/>
    </dgm:pt>
    <dgm:pt modelId="{56D5203F-5F8E-455D-BCDB-E7BB64B00105}" type="pres">
      <dgm:prSet presAssocID="{94F65113-AF29-46CD-96B7-4C3F3DAD2657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38C52FE2-8FBB-43CB-A742-1BD9C3A2C2F9}" type="pres">
      <dgm:prSet presAssocID="{94F65113-AF29-46CD-96B7-4C3F3DAD2657}" presName="parentText" presStyleLbl="node1" presStyleIdx="2" presStyleCnt="3" custScaleY="259475" custLinFactNeighborX="-11504" custLinFactNeighborY="-230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C90E41-C5D1-4F0F-A5BB-D1517EE9AC09}" type="pres">
      <dgm:prSet presAssocID="{94F65113-AF29-46CD-96B7-4C3F3DAD2657}" presName="negativeSpace" presStyleCnt="0"/>
      <dgm:spPr/>
    </dgm:pt>
    <dgm:pt modelId="{FFAEA65F-8913-4380-8DED-0A773973733A}" type="pres">
      <dgm:prSet presAssocID="{94F65113-AF29-46CD-96B7-4C3F3DAD265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8761E85-69C3-47A5-B1FB-91C3185C8F0A}" type="presOf" srcId="{94F65113-AF29-46CD-96B7-4C3F3DAD2657}" destId="{56D5203F-5F8E-455D-BCDB-E7BB64B00105}" srcOrd="0" destOrd="0" presId="urn:microsoft.com/office/officeart/2005/8/layout/list1"/>
    <dgm:cxn modelId="{DE47DC6C-893E-44BD-A258-AD88FFA1AD1F}" type="presOf" srcId="{5E16F50B-A95F-406E-A4CD-94136F96815F}" destId="{E1B43CD6-0D1D-498A-96D2-DA264C5395E5}" srcOrd="0" destOrd="0" presId="urn:microsoft.com/office/officeart/2005/8/layout/list1"/>
    <dgm:cxn modelId="{7297D51D-7BCB-4BC7-AC58-E660BD736F0E}" type="presOf" srcId="{94F65113-AF29-46CD-96B7-4C3F3DAD2657}" destId="{38C52FE2-8FBB-43CB-A742-1BD9C3A2C2F9}" srcOrd="1" destOrd="0" presId="urn:microsoft.com/office/officeart/2005/8/layout/list1"/>
    <dgm:cxn modelId="{8F1C419E-1197-48F6-A90A-96CEDC6B4A05}" type="presOf" srcId="{BCF84B84-4CBB-4925-B997-A02803044039}" destId="{3115BD89-4566-4016-8356-F0F8CC4E67B8}" srcOrd="1" destOrd="0" presId="urn:microsoft.com/office/officeart/2005/8/layout/list1"/>
    <dgm:cxn modelId="{84C1CFA8-C622-4EBA-B685-E3F1114A1D2D}" srcId="{8EC26F74-7D1A-4379-AEA3-E9B825CCA7D2}" destId="{BCF84B84-4CBB-4925-B997-A02803044039}" srcOrd="1" destOrd="0" parTransId="{4E56227F-B68D-46D5-9D67-8DEECBFBE265}" sibTransId="{FE411913-24F0-4989-A2BD-206A137E8A4E}"/>
    <dgm:cxn modelId="{2C3F0968-5112-42A7-B2D6-32CCFCAEA4B6}" type="presOf" srcId="{8EC26F74-7D1A-4379-AEA3-E9B825CCA7D2}" destId="{EF5D4ED6-AE5F-4933-BF61-784B10893036}" srcOrd="0" destOrd="0" presId="urn:microsoft.com/office/officeart/2005/8/layout/list1"/>
    <dgm:cxn modelId="{20E0CEC0-B564-4D5B-A474-16019269E77D}" type="presOf" srcId="{5E16F50B-A95F-406E-A4CD-94136F96815F}" destId="{251BB3B0-7089-4A3B-A77B-0643BF0D5C5C}" srcOrd="1" destOrd="0" presId="urn:microsoft.com/office/officeart/2005/8/layout/list1"/>
    <dgm:cxn modelId="{BE98C0A8-0002-413D-8B0E-EEA341BECE12}" type="presOf" srcId="{BCF84B84-4CBB-4925-B997-A02803044039}" destId="{CAC8844E-3932-44EC-8FEB-CB6971A42738}" srcOrd="0" destOrd="0" presId="urn:microsoft.com/office/officeart/2005/8/layout/list1"/>
    <dgm:cxn modelId="{CB45B6F1-9069-4D79-8D0C-1E813094C2E6}" srcId="{8EC26F74-7D1A-4379-AEA3-E9B825CCA7D2}" destId="{5E16F50B-A95F-406E-A4CD-94136F96815F}" srcOrd="0" destOrd="0" parTransId="{A9FE799F-119F-47C2-B886-9DCD90A1948F}" sibTransId="{A0A64494-57BE-452B-B8F9-811622108D5F}"/>
    <dgm:cxn modelId="{CE74920D-2E4B-4CA7-AE49-FB3565FF56E1}" srcId="{8EC26F74-7D1A-4379-AEA3-E9B825CCA7D2}" destId="{94F65113-AF29-46CD-96B7-4C3F3DAD2657}" srcOrd="2" destOrd="0" parTransId="{A1996141-305B-4AAD-9DB4-CF526D440956}" sibTransId="{0D860769-DE1C-4633-903B-CFE8106402E9}"/>
    <dgm:cxn modelId="{4195BBC8-1F62-4BD4-AABE-D63836D1D746}" type="presParOf" srcId="{EF5D4ED6-AE5F-4933-BF61-784B10893036}" destId="{758B0957-7F86-40EA-A546-4E7E1C6B43FD}" srcOrd="0" destOrd="0" presId="urn:microsoft.com/office/officeart/2005/8/layout/list1"/>
    <dgm:cxn modelId="{15A87EB9-51F7-42EE-AA61-DEFD0B87A8A7}" type="presParOf" srcId="{758B0957-7F86-40EA-A546-4E7E1C6B43FD}" destId="{E1B43CD6-0D1D-498A-96D2-DA264C5395E5}" srcOrd="0" destOrd="0" presId="urn:microsoft.com/office/officeart/2005/8/layout/list1"/>
    <dgm:cxn modelId="{CE00467A-4A59-434D-A7A2-EF458D156AA4}" type="presParOf" srcId="{758B0957-7F86-40EA-A546-4E7E1C6B43FD}" destId="{251BB3B0-7089-4A3B-A77B-0643BF0D5C5C}" srcOrd="1" destOrd="0" presId="urn:microsoft.com/office/officeart/2005/8/layout/list1"/>
    <dgm:cxn modelId="{829A41A0-2D5A-485C-ADA7-7DB4EFA7FF9F}" type="presParOf" srcId="{EF5D4ED6-AE5F-4933-BF61-784B10893036}" destId="{B5F6F76B-1C9B-4B41-98E0-CF447B8206A4}" srcOrd="1" destOrd="0" presId="urn:microsoft.com/office/officeart/2005/8/layout/list1"/>
    <dgm:cxn modelId="{29CFDF33-4FC9-47D7-970D-15B479C304F7}" type="presParOf" srcId="{EF5D4ED6-AE5F-4933-BF61-784B10893036}" destId="{21BF3812-B909-4B38-8544-FFFBAA685192}" srcOrd="2" destOrd="0" presId="urn:microsoft.com/office/officeart/2005/8/layout/list1"/>
    <dgm:cxn modelId="{B1F0F0F2-CAF2-4FA7-87DF-DAC95B3C4908}" type="presParOf" srcId="{EF5D4ED6-AE5F-4933-BF61-784B10893036}" destId="{85D17D09-6EDE-4B11-8A52-40A73DAB3744}" srcOrd="3" destOrd="0" presId="urn:microsoft.com/office/officeart/2005/8/layout/list1"/>
    <dgm:cxn modelId="{02C47EA3-08AD-4211-BD07-5A7B2A304D31}" type="presParOf" srcId="{EF5D4ED6-AE5F-4933-BF61-784B10893036}" destId="{AF340888-99CD-4F66-ABB5-7BED7F1A86E5}" srcOrd="4" destOrd="0" presId="urn:microsoft.com/office/officeart/2005/8/layout/list1"/>
    <dgm:cxn modelId="{FEB272C4-15B4-4D66-A7F8-5E709BC9A0DC}" type="presParOf" srcId="{AF340888-99CD-4F66-ABB5-7BED7F1A86E5}" destId="{CAC8844E-3932-44EC-8FEB-CB6971A42738}" srcOrd="0" destOrd="0" presId="urn:microsoft.com/office/officeart/2005/8/layout/list1"/>
    <dgm:cxn modelId="{AB610D68-D526-4AE8-B414-C4CFDD511DD2}" type="presParOf" srcId="{AF340888-99CD-4F66-ABB5-7BED7F1A86E5}" destId="{3115BD89-4566-4016-8356-F0F8CC4E67B8}" srcOrd="1" destOrd="0" presId="urn:microsoft.com/office/officeart/2005/8/layout/list1"/>
    <dgm:cxn modelId="{C61BEDFC-F3C0-4FC4-974D-C0A823DDEE38}" type="presParOf" srcId="{EF5D4ED6-AE5F-4933-BF61-784B10893036}" destId="{9B9E8D9E-962E-48A9-ACD9-846C2F40A487}" srcOrd="5" destOrd="0" presId="urn:microsoft.com/office/officeart/2005/8/layout/list1"/>
    <dgm:cxn modelId="{0C954C00-8C79-471F-8B66-703FABFA7A29}" type="presParOf" srcId="{EF5D4ED6-AE5F-4933-BF61-784B10893036}" destId="{4A99944F-5A3F-4DA5-9CF3-42F4C24D19B3}" srcOrd="6" destOrd="0" presId="urn:microsoft.com/office/officeart/2005/8/layout/list1"/>
    <dgm:cxn modelId="{EF435A0C-BD16-4A65-9207-CEAACD6F7A55}" type="presParOf" srcId="{EF5D4ED6-AE5F-4933-BF61-784B10893036}" destId="{296AEB88-6C5B-4FD0-8856-E13F25CE213B}" srcOrd="7" destOrd="0" presId="urn:microsoft.com/office/officeart/2005/8/layout/list1"/>
    <dgm:cxn modelId="{1D862AFF-AC89-4822-93EC-989D6A114C43}" type="presParOf" srcId="{EF5D4ED6-AE5F-4933-BF61-784B10893036}" destId="{FDB4B4D7-8C9A-4485-8F92-E6986B1ABCEE}" srcOrd="8" destOrd="0" presId="urn:microsoft.com/office/officeart/2005/8/layout/list1"/>
    <dgm:cxn modelId="{196D5C28-3F68-42A2-893A-A73597F03C2E}" type="presParOf" srcId="{FDB4B4D7-8C9A-4485-8F92-E6986B1ABCEE}" destId="{56D5203F-5F8E-455D-BCDB-E7BB64B00105}" srcOrd="0" destOrd="0" presId="urn:microsoft.com/office/officeart/2005/8/layout/list1"/>
    <dgm:cxn modelId="{2B6FD50F-E470-4009-A3F3-0677BE8C2183}" type="presParOf" srcId="{FDB4B4D7-8C9A-4485-8F92-E6986B1ABCEE}" destId="{38C52FE2-8FBB-43CB-A742-1BD9C3A2C2F9}" srcOrd="1" destOrd="0" presId="urn:microsoft.com/office/officeart/2005/8/layout/list1"/>
    <dgm:cxn modelId="{878EA31A-FAAA-444D-ABD3-C4B5193DD67D}" type="presParOf" srcId="{EF5D4ED6-AE5F-4933-BF61-784B10893036}" destId="{C8C90E41-C5D1-4F0F-A5BB-D1517EE9AC09}" srcOrd="9" destOrd="0" presId="urn:microsoft.com/office/officeart/2005/8/layout/list1"/>
    <dgm:cxn modelId="{D836DC31-F19F-490C-A8E9-22AF2C00BAAF}" type="presParOf" srcId="{EF5D4ED6-AE5F-4933-BF61-784B10893036}" destId="{FFAEA65F-8913-4380-8DED-0A773973733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87B328-1C28-4846-8D2A-558FCF50F282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C03163-DE53-402D-9EAC-313E0E65F1F5}">
      <dgm:prSet phldrT="[Text]"/>
      <dgm:spPr/>
      <dgm:t>
        <a:bodyPr/>
        <a:lstStyle/>
        <a:p>
          <a:r>
            <a:rPr lang="cs-CZ" b="1" dirty="0" smtClean="0"/>
            <a:t>relativní stabilita</a:t>
          </a:r>
          <a:r>
            <a:rPr lang="cs-CZ" dirty="0" smtClean="0"/>
            <a:t> </a:t>
          </a:r>
          <a:endParaRPr lang="cs-CZ" dirty="0"/>
        </a:p>
      </dgm:t>
    </dgm:pt>
    <dgm:pt modelId="{7280A179-11A7-4A19-8F6B-813193832F04}" type="parTrans" cxnId="{EA156CDE-72BA-498A-99FC-273206EA4846}">
      <dgm:prSet/>
      <dgm:spPr/>
      <dgm:t>
        <a:bodyPr/>
        <a:lstStyle/>
        <a:p>
          <a:endParaRPr lang="cs-CZ"/>
        </a:p>
      </dgm:t>
    </dgm:pt>
    <dgm:pt modelId="{43FA98D2-AFF0-4C26-8310-00C980AACE56}" type="sibTrans" cxnId="{EA156CDE-72BA-498A-99FC-273206EA4846}">
      <dgm:prSet/>
      <dgm:spPr/>
      <dgm:t>
        <a:bodyPr/>
        <a:lstStyle/>
        <a:p>
          <a:endParaRPr lang="cs-CZ"/>
        </a:p>
      </dgm:t>
    </dgm:pt>
    <dgm:pt modelId="{A8C7E2D2-A8E6-4AB0-A1EF-144BD8DCD8B6}">
      <dgm:prSet phldrT="[Text]"/>
      <dgm:spPr/>
      <dgm:t>
        <a:bodyPr/>
        <a:lstStyle/>
        <a:p>
          <a:r>
            <a:rPr lang="cs-CZ" b="1" dirty="0" smtClean="0"/>
            <a:t>skupinová identita </a:t>
          </a:r>
          <a:endParaRPr lang="cs-CZ" dirty="0"/>
        </a:p>
      </dgm:t>
    </dgm:pt>
    <dgm:pt modelId="{FAB42ED4-005D-4A0A-904C-D2E7862AF827}" type="parTrans" cxnId="{71D57CDE-7EBA-410F-808E-6127CD9B7D11}">
      <dgm:prSet/>
      <dgm:spPr/>
      <dgm:t>
        <a:bodyPr/>
        <a:lstStyle/>
        <a:p>
          <a:endParaRPr lang="cs-CZ"/>
        </a:p>
      </dgm:t>
    </dgm:pt>
    <dgm:pt modelId="{C5F50F95-3C20-4396-97FC-A01999154DC9}" type="sibTrans" cxnId="{71D57CDE-7EBA-410F-808E-6127CD9B7D11}">
      <dgm:prSet/>
      <dgm:spPr/>
      <dgm:t>
        <a:bodyPr/>
        <a:lstStyle/>
        <a:p>
          <a:endParaRPr lang="cs-CZ"/>
        </a:p>
      </dgm:t>
    </dgm:pt>
    <dgm:pt modelId="{3742EBDA-F3AE-49FC-929C-81E028702402}">
      <dgm:prSet phldrT="[Text]"/>
      <dgm:spPr/>
      <dgm:t>
        <a:bodyPr/>
        <a:lstStyle/>
        <a:p>
          <a:r>
            <a:rPr lang="cs-CZ" b="1" dirty="0" smtClean="0"/>
            <a:t>řád </a:t>
          </a:r>
          <a:endParaRPr lang="cs-CZ" dirty="0"/>
        </a:p>
      </dgm:t>
    </dgm:pt>
    <dgm:pt modelId="{0AB6A03A-C12E-464E-BCAC-FC335E890297}" type="parTrans" cxnId="{5E8F5163-F4B6-4E6D-ABAE-3D7B63B9CF16}">
      <dgm:prSet/>
      <dgm:spPr/>
      <dgm:t>
        <a:bodyPr/>
        <a:lstStyle/>
        <a:p>
          <a:endParaRPr lang="cs-CZ"/>
        </a:p>
      </dgm:t>
    </dgm:pt>
    <dgm:pt modelId="{F35E7EBF-BB36-4D60-9E61-D63A0592887E}" type="sibTrans" cxnId="{5E8F5163-F4B6-4E6D-ABAE-3D7B63B9CF16}">
      <dgm:prSet/>
      <dgm:spPr/>
      <dgm:t>
        <a:bodyPr/>
        <a:lstStyle/>
        <a:p>
          <a:endParaRPr lang="cs-CZ"/>
        </a:p>
      </dgm:t>
    </dgm:pt>
    <dgm:pt modelId="{53397E7C-43AD-4FA4-ACD4-E66EAD2A53E2}">
      <dgm:prSet phldrT="[Text]"/>
      <dgm:spPr/>
      <dgm:t>
        <a:bodyPr/>
        <a:lstStyle/>
        <a:p>
          <a:r>
            <a:rPr lang="cs-CZ" b="1" dirty="0" smtClean="0"/>
            <a:t>specifická komunikace </a:t>
          </a:r>
          <a:endParaRPr lang="cs-CZ" dirty="0"/>
        </a:p>
      </dgm:t>
    </dgm:pt>
    <dgm:pt modelId="{58E2525B-52FB-44B9-9633-A524C636B4AE}" type="parTrans" cxnId="{F4695E4E-F446-43A4-8EE9-C353068E29D9}">
      <dgm:prSet/>
      <dgm:spPr/>
      <dgm:t>
        <a:bodyPr/>
        <a:lstStyle/>
        <a:p>
          <a:endParaRPr lang="cs-CZ"/>
        </a:p>
      </dgm:t>
    </dgm:pt>
    <dgm:pt modelId="{68781E60-2734-4CEF-8947-02760380A3CE}" type="sibTrans" cxnId="{F4695E4E-F446-43A4-8EE9-C353068E29D9}">
      <dgm:prSet/>
      <dgm:spPr/>
      <dgm:t>
        <a:bodyPr/>
        <a:lstStyle/>
        <a:p>
          <a:endParaRPr lang="cs-CZ"/>
        </a:p>
      </dgm:t>
    </dgm:pt>
    <dgm:pt modelId="{5CDCF621-DFC0-4149-BE3A-2CEE474480AE}">
      <dgm:prSet phldrT="[Text]"/>
      <dgm:spPr/>
      <dgm:t>
        <a:bodyPr/>
        <a:lstStyle/>
        <a:p>
          <a:r>
            <a:rPr lang="cs-CZ" b="1" dirty="0" smtClean="0"/>
            <a:t>struktura</a:t>
          </a:r>
          <a:endParaRPr lang="cs-CZ" dirty="0"/>
        </a:p>
      </dgm:t>
    </dgm:pt>
    <dgm:pt modelId="{E2AFFE75-D255-427C-A855-3A9ACE3021BF}" type="parTrans" cxnId="{2692F48E-8455-4B58-AA9A-BB75ED6385EF}">
      <dgm:prSet/>
      <dgm:spPr/>
      <dgm:t>
        <a:bodyPr/>
        <a:lstStyle/>
        <a:p>
          <a:endParaRPr lang="cs-CZ"/>
        </a:p>
      </dgm:t>
    </dgm:pt>
    <dgm:pt modelId="{1A9F7E48-4329-4BB5-B504-4A3A21B6FFC7}" type="sibTrans" cxnId="{2692F48E-8455-4B58-AA9A-BB75ED6385EF}">
      <dgm:prSet/>
      <dgm:spPr/>
      <dgm:t>
        <a:bodyPr/>
        <a:lstStyle/>
        <a:p>
          <a:endParaRPr lang="cs-CZ"/>
        </a:p>
      </dgm:t>
    </dgm:pt>
    <dgm:pt modelId="{7F18135C-E730-4E2B-B0F6-855D6412C031}">
      <dgm:prSet/>
      <dgm:spPr/>
      <dgm:t>
        <a:bodyPr/>
        <a:lstStyle/>
        <a:p>
          <a:r>
            <a:rPr lang="cs-CZ" b="1" dirty="0" smtClean="0"/>
            <a:t>společná činnost</a:t>
          </a:r>
          <a:endParaRPr lang="cs-CZ" dirty="0"/>
        </a:p>
      </dgm:t>
    </dgm:pt>
    <dgm:pt modelId="{0C710042-01DF-4880-A014-70C7772DEBA0}" type="parTrans" cxnId="{BBCE2FCD-EB62-4E0F-B8F5-92C8DF86EE88}">
      <dgm:prSet/>
      <dgm:spPr/>
      <dgm:t>
        <a:bodyPr/>
        <a:lstStyle/>
        <a:p>
          <a:endParaRPr lang="cs-CZ"/>
        </a:p>
      </dgm:t>
    </dgm:pt>
    <dgm:pt modelId="{271E5AC7-06CE-4F05-92C0-01AA09E86ED7}" type="sibTrans" cxnId="{BBCE2FCD-EB62-4E0F-B8F5-92C8DF86EE88}">
      <dgm:prSet/>
      <dgm:spPr/>
      <dgm:t>
        <a:bodyPr/>
        <a:lstStyle/>
        <a:p>
          <a:endParaRPr lang="cs-CZ"/>
        </a:p>
      </dgm:t>
    </dgm:pt>
    <dgm:pt modelId="{60187DE1-4B67-430D-AA9F-1AB63F997919}">
      <dgm:prSet/>
      <dgm:spPr/>
      <dgm:t>
        <a:bodyPr/>
        <a:lstStyle/>
        <a:p>
          <a:r>
            <a:rPr lang="cs-CZ" b="1" dirty="0" smtClean="0"/>
            <a:t>autostereotyp</a:t>
          </a:r>
          <a:endParaRPr lang="cs-CZ" dirty="0"/>
        </a:p>
      </dgm:t>
    </dgm:pt>
    <dgm:pt modelId="{D63735BD-B1F8-4CA4-8A2A-6BDFB836A3F6}" type="parTrans" cxnId="{617ACD7C-0641-415F-AD0D-32516539A41A}">
      <dgm:prSet/>
      <dgm:spPr/>
      <dgm:t>
        <a:bodyPr/>
        <a:lstStyle/>
        <a:p>
          <a:endParaRPr lang="cs-CZ"/>
        </a:p>
      </dgm:t>
    </dgm:pt>
    <dgm:pt modelId="{4D89AC45-9C4E-40B4-A1F6-864D0E508D1F}" type="sibTrans" cxnId="{617ACD7C-0641-415F-AD0D-32516539A41A}">
      <dgm:prSet/>
      <dgm:spPr/>
      <dgm:t>
        <a:bodyPr/>
        <a:lstStyle/>
        <a:p>
          <a:endParaRPr lang="cs-CZ"/>
        </a:p>
      </dgm:t>
    </dgm:pt>
    <dgm:pt modelId="{B68CC5D2-1683-44B0-90C5-3B7C0DE94185}">
      <dgm:prSet/>
      <dgm:spPr/>
      <dgm:t>
        <a:bodyPr/>
        <a:lstStyle/>
        <a:p>
          <a:r>
            <a:rPr lang="cs-CZ" b="1" dirty="0" smtClean="0"/>
            <a:t>heterostereotyp </a:t>
          </a:r>
          <a:endParaRPr lang="cs-CZ" dirty="0"/>
        </a:p>
      </dgm:t>
    </dgm:pt>
    <dgm:pt modelId="{A38456D3-DC36-4EE2-9C3C-E5CC16C5F622}" type="parTrans" cxnId="{BE1991D8-0798-4FBF-A46D-42462936A8ED}">
      <dgm:prSet/>
      <dgm:spPr/>
      <dgm:t>
        <a:bodyPr/>
        <a:lstStyle/>
        <a:p>
          <a:endParaRPr lang="cs-CZ"/>
        </a:p>
      </dgm:t>
    </dgm:pt>
    <dgm:pt modelId="{377EFC9A-6B41-410E-921E-8434C31AB0DD}" type="sibTrans" cxnId="{BE1991D8-0798-4FBF-A46D-42462936A8ED}">
      <dgm:prSet/>
      <dgm:spPr/>
      <dgm:t>
        <a:bodyPr/>
        <a:lstStyle/>
        <a:p>
          <a:endParaRPr lang="cs-CZ"/>
        </a:p>
      </dgm:t>
    </dgm:pt>
    <dgm:pt modelId="{5E164172-AADD-46E6-B7E2-2930EBCBD76E}" type="pres">
      <dgm:prSet presAssocID="{9F87B328-1C28-4846-8D2A-558FCF50F28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02C821D-193A-4B1F-9FA2-BF70920FC2B0}" type="pres">
      <dgm:prSet presAssocID="{29C03163-DE53-402D-9EAC-313E0E65F1F5}" presName="node" presStyleLbl="node1" presStyleIdx="0" presStyleCnt="8" custScaleX="159584" custLinFactNeighborX="-75" custLinFactNeighborY="101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0CF69B-7126-4F64-BBBD-FAB8688DAAD1}" type="pres">
      <dgm:prSet presAssocID="{43FA98D2-AFF0-4C26-8310-00C980AACE56}" presName="sibTrans" presStyleCnt="0"/>
      <dgm:spPr/>
    </dgm:pt>
    <dgm:pt modelId="{AD3B4DE9-67F1-4B00-A72C-E193EA086519}" type="pres">
      <dgm:prSet presAssocID="{A8C7E2D2-A8E6-4AB0-A1EF-144BD8DCD8B6}" presName="node" presStyleLbl="node1" presStyleIdx="1" presStyleCnt="8" custScaleX="139089" custLinFactNeighborX="-75" custLinFactNeighborY="101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02E3C3-C160-41A4-BACC-832D516E7EC0}" type="pres">
      <dgm:prSet presAssocID="{C5F50F95-3C20-4396-97FC-A01999154DC9}" presName="sibTrans" presStyleCnt="0"/>
      <dgm:spPr/>
    </dgm:pt>
    <dgm:pt modelId="{2805A1BB-BBA4-4688-97B0-F3EB78BC0CA3}" type="pres">
      <dgm:prSet presAssocID="{3742EBDA-F3AE-49FC-929C-81E028702402}" presName="node" presStyleLbl="node1" presStyleIdx="2" presStyleCnt="8" custLinFactNeighborX="-75" custLinFactNeighborY="101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1DB1F6-F098-4FCA-91B7-EFF5FE226867}" type="pres">
      <dgm:prSet presAssocID="{F35E7EBF-BB36-4D60-9E61-D63A0592887E}" presName="sibTrans" presStyleCnt="0"/>
      <dgm:spPr/>
    </dgm:pt>
    <dgm:pt modelId="{06643D06-62FA-49F9-BF9B-966286DB3C67}" type="pres">
      <dgm:prSet presAssocID="{53397E7C-43AD-4FA4-ACD4-E66EAD2A53E2}" presName="node" presStyleLbl="node1" presStyleIdx="3" presStyleCnt="8" custLinFactNeighborX="-75" custLinFactNeighborY="101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337E98-07A1-448A-AA1C-7577CB49AEB5}" type="pres">
      <dgm:prSet presAssocID="{68781E60-2734-4CEF-8947-02760380A3CE}" presName="sibTrans" presStyleCnt="0"/>
      <dgm:spPr/>
    </dgm:pt>
    <dgm:pt modelId="{353BB43A-5743-401E-AB39-118AA93EF094}" type="pres">
      <dgm:prSet presAssocID="{5CDCF621-DFC0-4149-BE3A-2CEE474480AE}" presName="node" presStyleLbl="node1" presStyleIdx="4" presStyleCnt="8" custLinFactNeighborX="-75" custLinFactNeighborY="101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AC3139-CFFC-4449-A4CB-A675B41B946E}" type="pres">
      <dgm:prSet presAssocID="{1A9F7E48-4329-4BB5-B504-4A3A21B6FFC7}" presName="sibTrans" presStyleCnt="0"/>
      <dgm:spPr/>
    </dgm:pt>
    <dgm:pt modelId="{A4A4AE34-CD8B-4909-8CDE-FBFB71F19186}" type="pres">
      <dgm:prSet presAssocID="{7F18135C-E730-4E2B-B0F6-855D6412C031}" presName="node" presStyleLbl="node1" presStyleIdx="5" presStyleCnt="8" custLinFactNeighborX="-75" custLinFactNeighborY="-43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BC58D2-0306-4653-BDC3-6A1E702EB49D}" type="pres">
      <dgm:prSet presAssocID="{271E5AC7-06CE-4F05-92C0-01AA09E86ED7}" presName="sibTrans" presStyleCnt="0"/>
      <dgm:spPr/>
    </dgm:pt>
    <dgm:pt modelId="{A8E85BEE-A27D-4226-922A-B669B24868EB}" type="pres">
      <dgm:prSet presAssocID="{60187DE1-4B67-430D-AA9F-1AB63F997919}" presName="node" presStyleLbl="node1" presStyleIdx="6" presStyleCnt="8" custLinFactNeighborX="-75" custLinFactNeighborY="-43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14F298-F21F-43F7-B7C0-C11EF625F3AD}" type="pres">
      <dgm:prSet presAssocID="{4D89AC45-9C4E-40B4-A1F6-864D0E508D1F}" presName="sibTrans" presStyleCnt="0"/>
      <dgm:spPr/>
    </dgm:pt>
    <dgm:pt modelId="{3227979D-052A-4855-A13F-E796F5C6119A}" type="pres">
      <dgm:prSet presAssocID="{B68CC5D2-1683-44B0-90C5-3B7C0DE94185}" presName="node" presStyleLbl="node1" presStyleIdx="7" presStyleCnt="8" custLinFactNeighborX="-75" custLinFactNeighborY="-43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EE6AAD7-382B-404F-92E0-10E2A32701BD}" type="presOf" srcId="{7F18135C-E730-4E2B-B0F6-855D6412C031}" destId="{A4A4AE34-CD8B-4909-8CDE-FBFB71F19186}" srcOrd="0" destOrd="0" presId="urn:microsoft.com/office/officeart/2005/8/layout/default#2"/>
    <dgm:cxn modelId="{71D57CDE-7EBA-410F-808E-6127CD9B7D11}" srcId="{9F87B328-1C28-4846-8D2A-558FCF50F282}" destId="{A8C7E2D2-A8E6-4AB0-A1EF-144BD8DCD8B6}" srcOrd="1" destOrd="0" parTransId="{FAB42ED4-005D-4A0A-904C-D2E7862AF827}" sibTransId="{C5F50F95-3C20-4396-97FC-A01999154DC9}"/>
    <dgm:cxn modelId="{7977E9ED-114D-42F6-874D-01F089AE4FBD}" type="presOf" srcId="{B68CC5D2-1683-44B0-90C5-3B7C0DE94185}" destId="{3227979D-052A-4855-A13F-E796F5C6119A}" srcOrd="0" destOrd="0" presId="urn:microsoft.com/office/officeart/2005/8/layout/default#2"/>
    <dgm:cxn modelId="{BE1991D8-0798-4FBF-A46D-42462936A8ED}" srcId="{9F87B328-1C28-4846-8D2A-558FCF50F282}" destId="{B68CC5D2-1683-44B0-90C5-3B7C0DE94185}" srcOrd="7" destOrd="0" parTransId="{A38456D3-DC36-4EE2-9C3C-E5CC16C5F622}" sibTransId="{377EFC9A-6B41-410E-921E-8434C31AB0DD}"/>
    <dgm:cxn modelId="{D229A5DF-D625-48C4-8E63-207D4CD57AC3}" type="presOf" srcId="{5CDCF621-DFC0-4149-BE3A-2CEE474480AE}" destId="{353BB43A-5743-401E-AB39-118AA93EF094}" srcOrd="0" destOrd="0" presId="urn:microsoft.com/office/officeart/2005/8/layout/default#2"/>
    <dgm:cxn modelId="{5E8F5163-F4B6-4E6D-ABAE-3D7B63B9CF16}" srcId="{9F87B328-1C28-4846-8D2A-558FCF50F282}" destId="{3742EBDA-F3AE-49FC-929C-81E028702402}" srcOrd="2" destOrd="0" parTransId="{0AB6A03A-C12E-464E-BCAC-FC335E890297}" sibTransId="{F35E7EBF-BB36-4D60-9E61-D63A0592887E}"/>
    <dgm:cxn modelId="{2692F48E-8455-4B58-AA9A-BB75ED6385EF}" srcId="{9F87B328-1C28-4846-8D2A-558FCF50F282}" destId="{5CDCF621-DFC0-4149-BE3A-2CEE474480AE}" srcOrd="4" destOrd="0" parTransId="{E2AFFE75-D255-427C-A855-3A9ACE3021BF}" sibTransId="{1A9F7E48-4329-4BB5-B504-4A3A21B6FFC7}"/>
    <dgm:cxn modelId="{375ED8DA-8427-4D19-9586-742A744EFF72}" type="presOf" srcId="{29C03163-DE53-402D-9EAC-313E0E65F1F5}" destId="{102C821D-193A-4B1F-9FA2-BF70920FC2B0}" srcOrd="0" destOrd="0" presId="urn:microsoft.com/office/officeart/2005/8/layout/default#2"/>
    <dgm:cxn modelId="{38875A70-A0CC-460D-8978-07B77E1F27E5}" type="presOf" srcId="{9F87B328-1C28-4846-8D2A-558FCF50F282}" destId="{5E164172-AADD-46E6-B7E2-2930EBCBD76E}" srcOrd="0" destOrd="0" presId="urn:microsoft.com/office/officeart/2005/8/layout/default#2"/>
    <dgm:cxn modelId="{EA156CDE-72BA-498A-99FC-273206EA4846}" srcId="{9F87B328-1C28-4846-8D2A-558FCF50F282}" destId="{29C03163-DE53-402D-9EAC-313E0E65F1F5}" srcOrd="0" destOrd="0" parTransId="{7280A179-11A7-4A19-8F6B-813193832F04}" sibTransId="{43FA98D2-AFF0-4C26-8310-00C980AACE56}"/>
    <dgm:cxn modelId="{617ACD7C-0641-415F-AD0D-32516539A41A}" srcId="{9F87B328-1C28-4846-8D2A-558FCF50F282}" destId="{60187DE1-4B67-430D-AA9F-1AB63F997919}" srcOrd="6" destOrd="0" parTransId="{D63735BD-B1F8-4CA4-8A2A-6BDFB836A3F6}" sibTransId="{4D89AC45-9C4E-40B4-A1F6-864D0E508D1F}"/>
    <dgm:cxn modelId="{1D167C77-D953-4A25-8871-A8145AA3E6C4}" type="presOf" srcId="{53397E7C-43AD-4FA4-ACD4-E66EAD2A53E2}" destId="{06643D06-62FA-49F9-BF9B-966286DB3C67}" srcOrd="0" destOrd="0" presId="urn:microsoft.com/office/officeart/2005/8/layout/default#2"/>
    <dgm:cxn modelId="{C2243701-30D9-4B89-A82A-647019A60A1B}" type="presOf" srcId="{60187DE1-4B67-430D-AA9F-1AB63F997919}" destId="{A8E85BEE-A27D-4226-922A-B669B24868EB}" srcOrd="0" destOrd="0" presId="urn:microsoft.com/office/officeart/2005/8/layout/default#2"/>
    <dgm:cxn modelId="{80645081-1CAF-440D-93C2-F8A26EA9EA2C}" type="presOf" srcId="{3742EBDA-F3AE-49FC-929C-81E028702402}" destId="{2805A1BB-BBA4-4688-97B0-F3EB78BC0CA3}" srcOrd="0" destOrd="0" presId="urn:microsoft.com/office/officeart/2005/8/layout/default#2"/>
    <dgm:cxn modelId="{F8C95CC2-70F9-4DB7-9F44-A5C75770015C}" type="presOf" srcId="{A8C7E2D2-A8E6-4AB0-A1EF-144BD8DCD8B6}" destId="{AD3B4DE9-67F1-4B00-A72C-E193EA086519}" srcOrd="0" destOrd="0" presId="urn:microsoft.com/office/officeart/2005/8/layout/default#2"/>
    <dgm:cxn modelId="{F4695E4E-F446-43A4-8EE9-C353068E29D9}" srcId="{9F87B328-1C28-4846-8D2A-558FCF50F282}" destId="{53397E7C-43AD-4FA4-ACD4-E66EAD2A53E2}" srcOrd="3" destOrd="0" parTransId="{58E2525B-52FB-44B9-9633-A524C636B4AE}" sibTransId="{68781E60-2734-4CEF-8947-02760380A3CE}"/>
    <dgm:cxn modelId="{BBCE2FCD-EB62-4E0F-B8F5-92C8DF86EE88}" srcId="{9F87B328-1C28-4846-8D2A-558FCF50F282}" destId="{7F18135C-E730-4E2B-B0F6-855D6412C031}" srcOrd="5" destOrd="0" parTransId="{0C710042-01DF-4880-A014-70C7772DEBA0}" sibTransId="{271E5AC7-06CE-4F05-92C0-01AA09E86ED7}"/>
    <dgm:cxn modelId="{87E43619-B8A1-4615-B33B-E99F95D31E6C}" type="presParOf" srcId="{5E164172-AADD-46E6-B7E2-2930EBCBD76E}" destId="{102C821D-193A-4B1F-9FA2-BF70920FC2B0}" srcOrd="0" destOrd="0" presId="urn:microsoft.com/office/officeart/2005/8/layout/default#2"/>
    <dgm:cxn modelId="{D55D518D-53B2-4EF9-B895-94EA4EFB7618}" type="presParOf" srcId="{5E164172-AADD-46E6-B7E2-2930EBCBD76E}" destId="{980CF69B-7126-4F64-BBBD-FAB8688DAAD1}" srcOrd="1" destOrd="0" presId="urn:microsoft.com/office/officeart/2005/8/layout/default#2"/>
    <dgm:cxn modelId="{434AF5DF-7CB3-49FF-BC5C-6B0F4915A3D8}" type="presParOf" srcId="{5E164172-AADD-46E6-B7E2-2930EBCBD76E}" destId="{AD3B4DE9-67F1-4B00-A72C-E193EA086519}" srcOrd="2" destOrd="0" presId="urn:microsoft.com/office/officeart/2005/8/layout/default#2"/>
    <dgm:cxn modelId="{F133AF21-8498-40A2-B805-267D02DA2415}" type="presParOf" srcId="{5E164172-AADD-46E6-B7E2-2930EBCBD76E}" destId="{F902E3C3-C160-41A4-BACC-832D516E7EC0}" srcOrd="3" destOrd="0" presId="urn:microsoft.com/office/officeart/2005/8/layout/default#2"/>
    <dgm:cxn modelId="{A2D25D76-E9BC-4656-9BAA-3AC0D301BE96}" type="presParOf" srcId="{5E164172-AADD-46E6-B7E2-2930EBCBD76E}" destId="{2805A1BB-BBA4-4688-97B0-F3EB78BC0CA3}" srcOrd="4" destOrd="0" presId="urn:microsoft.com/office/officeart/2005/8/layout/default#2"/>
    <dgm:cxn modelId="{3CC160A0-AF34-4CF3-A820-A783E7A95B2D}" type="presParOf" srcId="{5E164172-AADD-46E6-B7E2-2930EBCBD76E}" destId="{6F1DB1F6-F098-4FCA-91B7-EFF5FE226867}" srcOrd="5" destOrd="0" presId="urn:microsoft.com/office/officeart/2005/8/layout/default#2"/>
    <dgm:cxn modelId="{7CD1CC44-2D4D-4A20-89A2-37877B980ADE}" type="presParOf" srcId="{5E164172-AADD-46E6-B7E2-2930EBCBD76E}" destId="{06643D06-62FA-49F9-BF9B-966286DB3C67}" srcOrd="6" destOrd="0" presId="urn:microsoft.com/office/officeart/2005/8/layout/default#2"/>
    <dgm:cxn modelId="{2853A1D3-4C79-446A-81DF-9F5DF608961A}" type="presParOf" srcId="{5E164172-AADD-46E6-B7E2-2930EBCBD76E}" destId="{88337E98-07A1-448A-AA1C-7577CB49AEB5}" srcOrd="7" destOrd="0" presId="urn:microsoft.com/office/officeart/2005/8/layout/default#2"/>
    <dgm:cxn modelId="{98722C51-B906-4452-9D8B-0272BA17F2D8}" type="presParOf" srcId="{5E164172-AADD-46E6-B7E2-2930EBCBD76E}" destId="{353BB43A-5743-401E-AB39-118AA93EF094}" srcOrd="8" destOrd="0" presId="urn:microsoft.com/office/officeart/2005/8/layout/default#2"/>
    <dgm:cxn modelId="{61A77ACF-8B39-4C17-8B4D-CA47098C0934}" type="presParOf" srcId="{5E164172-AADD-46E6-B7E2-2930EBCBD76E}" destId="{19AC3139-CFFC-4449-A4CB-A675B41B946E}" srcOrd="9" destOrd="0" presId="urn:microsoft.com/office/officeart/2005/8/layout/default#2"/>
    <dgm:cxn modelId="{414DE4E0-BDF9-4414-9E0E-506A1BDCD0D2}" type="presParOf" srcId="{5E164172-AADD-46E6-B7E2-2930EBCBD76E}" destId="{A4A4AE34-CD8B-4909-8CDE-FBFB71F19186}" srcOrd="10" destOrd="0" presId="urn:microsoft.com/office/officeart/2005/8/layout/default#2"/>
    <dgm:cxn modelId="{5A45294E-65D0-4133-AC08-49AA4BBEF23F}" type="presParOf" srcId="{5E164172-AADD-46E6-B7E2-2930EBCBD76E}" destId="{F7BC58D2-0306-4653-BDC3-6A1E702EB49D}" srcOrd="11" destOrd="0" presId="urn:microsoft.com/office/officeart/2005/8/layout/default#2"/>
    <dgm:cxn modelId="{46C17AD1-8C21-4A4E-B8ED-805A5C46A9DC}" type="presParOf" srcId="{5E164172-AADD-46E6-B7E2-2930EBCBD76E}" destId="{A8E85BEE-A27D-4226-922A-B669B24868EB}" srcOrd="12" destOrd="0" presId="urn:microsoft.com/office/officeart/2005/8/layout/default#2"/>
    <dgm:cxn modelId="{E802B971-0598-4477-8AA2-C5F9BF12C312}" type="presParOf" srcId="{5E164172-AADD-46E6-B7E2-2930EBCBD76E}" destId="{E714F298-F21F-43F7-B7C0-C11EF625F3AD}" srcOrd="13" destOrd="0" presId="urn:microsoft.com/office/officeart/2005/8/layout/default#2"/>
    <dgm:cxn modelId="{C4059A48-EEBC-4B8A-9542-38B5C57B2E4D}" type="presParOf" srcId="{5E164172-AADD-46E6-B7E2-2930EBCBD76E}" destId="{3227979D-052A-4855-A13F-E796F5C6119A}" srcOrd="1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E45B-F29C-4C0A-B7DB-AB4BE9EA850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F674-9836-4D24-AA9E-45A519173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E45B-F29C-4C0A-B7DB-AB4BE9EA850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F674-9836-4D24-AA9E-45A519173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E45B-F29C-4C0A-B7DB-AB4BE9EA850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F674-9836-4D24-AA9E-45A519173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E45B-F29C-4C0A-B7DB-AB4BE9EA850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F674-9836-4D24-AA9E-45A519173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E45B-F29C-4C0A-B7DB-AB4BE9EA850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F674-9836-4D24-AA9E-45A519173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E45B-F29C-4C0A-B7DB-AB4BE9EA850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F674-9836-4D24-AA9E-45A519173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E45B-F29C-4C0A-B7DB-AB4BE9EA850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F674-9836-4D24-AA9E-45A519173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E45B-F29C-4C0A-B7DB-AB4BE9EA850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F674-9836-4D24-AA9E-45A519173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E45B-F29C-4C0A-B7DB-AB4BE9EA850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F674-9836-4D24-AA9E-45A519173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E45B-F29C-4C0A-B7DB-AB4BE9EA850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F674-9836-4D24-AA9E-45A519173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E45B-F29C-4C0A-B7DB-AB4BE9EA850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FF674-9836-4D24-AA9E-45A519173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2E45B-F29C-4C0A-B7DB-AB4BE9EA850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FF674-9836-4D24-AA9E-45A519173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&#352;kola_&#250;kol.docx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qnNIFkC_GN8&amp;list=PL506E186DE228306D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DKfVTtic3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Dbb74Lk1eA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P&#345;&#237;b&#283;h_soci&#225;ln&#237;_%20skupiny_Slepice%20jim%20prchaly%20zpod%20nohou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AIGOM3Fi_yw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_nSWaslyTp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Sociální skupiny</a:t>
            </a:r>
            <a:endParaRPr lang="cs-CZ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přednáška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INSTITUCE</a:t>
            </a:r>
            <a:r>
              <a:rPr lang="cs-CZ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cs-CZ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endParaRPr lang="cs-CZ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1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buNone/>
            </a:pPr>
            <a:r>
              <a:rPr lang="cs-CZ" i="1" dirty="0" smtClean="0"/>
              <a:t>	</a:t>
            </a:r>
            <a:r>
              <a:rPr lang="cs-CZ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„Obecně praktikovaný, racionálně zdůvodněný mechanismus (způsob jednání, komplex norem), který slouží k uspokojování určité potřeby společnosti a jejich členů.“</a:t>
            </a:r>
            <a:r>
              <a:rPr lang="cs-CZ" sz="2400" b="1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cs-CZ" sz="2400" b="1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843808" y="3416370"/>
            <a:ext cx="3738588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/>
              <a:t>Urban, L., Sociologie trochu jinak </a:t>
            </a:r>
            <a:endParaRPr lang="cs-CZ" sz="20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ORGANIZACE</a:t>
            </a:r>
            <a:r>
              <a:rPr lang="cs-CZ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cs-CZ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endParaRPr lang="cs-CZ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cs-CZ" i="1" dirty="0" smtClean="0"/>
              <a:t>	</a:t>
            </a:r>
            <a:r>
              <a:rPr lang="cs-CZ" sz="2800" b="1" dirty="0" smtClean="0"/>
              <a:t>„Organizaci chápeme jako formalizovaný, racionálně uspořádaný sociální útvar s určitým počtem členů, dělbou rolí, hierarchickým rozdělením autority a vnitřní dělbou práce, který je orientovaný na cíl.“</a:t>
            </a:r>
            <a:r>
              <a:rPr lang="cs-CZ" sz="2800" b="1" baseline="30000" dirty="0" smtClean="0"/>
              <a:t>3</a:t>
            </a:r>
            <a:endParaRPr lang="cs-CZ" sz="2800" b="1" dirty="0" smtClean="0"/>
          </a:p>
          <a:p>
            <a:pPr algn="just">
              <a:buNone/>
            </a:pPr>
            <a:endParaRPr lang="cs-CZ" sz="2800" b="1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843808" y="3933056"/>
            <a:ext cx="3738588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/>
              <a:t>Urban, L., Sociologie trochu jinak </a:t>
            </a:r>
            <a:endParaRPr lang="cs-CZ" sz="20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Organizace x instituce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20448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Instituce </a:t>
            </a:r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představují způsoby, jak co </a:t>
            </a: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dělat. </a:t>
            </a:r>
            <a:endParaRPr lang="cs-CZ" sz="2800" dirty="0"/>
          </a:p>
          <a:p>
            <a:pPr algn="ctr">
              <a:buNone/>
            </a:pPr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</a:p>
          <a:p>
            <a:pPr algn="ctr">
              <a:buNone/>
            </a:pPr>
            <a:r>
              <a:rPr lang="cs-CZ" sz="2800" dirty="0" smtClean="0"/>
              <a:t>	 </a:t>
            </a: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Organizace je produktem spojení lidí za účelem výkonu společné činnosti.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BYROKRACIE</a:t>
            </a:r>
            <a:endParaRPr lang="cs-CZ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1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i="1" dirty="0" smtClean="0"/>
              <a:t>	</a:t>
            </a:r>
            <a:r>
              <a:rPr lang="cs-CZ" sz="2800" b="1" dirty="0" smtClean="0"/>
              <a:t>„Formalizovaný hierarchický systém nadřazenosti a podřízenosti.“</a:t>
            </a:r>
            <a:r>
              <a:rPr lang="cs-CZ" sz="2800" b="1" baseline="30000" dirty="0" smtClean="0"/>
              <a:t>4</a:t>
            </a:r>
            <a:endParaRPr lang="cs-CZ" sz="2800" b="1" dirty="0" smtClean="0"/>
          </a:p>
          <a:p>
            <a:endParaRPr lang="cs-CZ" sz="28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843808" y="3933056"/>
            <a:ext cx="3738588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/>
              <a:t>Urban, L., Sociologie trochu jinak </a:t>
            </a:r>
            <a:endParaRPr lang="cs-CZ" sz="20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511" y="404664"/>
            <a:ext cx="89644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Úkol: Po přečtení teoretického pojednání , napiš konkrétní příklady!</a:t>
            </a:r>
            <a:endParaRPr lang="cs-CZ" sz="2800" dirty="0"/>
          </a:p>
        </p:txBody>
      </p:sp>
      <p:pic>
        <p:nvPicPr>
          <p:cNvPr id="31748" name="Picture 4" descr="http://www.comicscentrum.cz/images/Drsna_skola_obalka_Comics_Centrum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044363"/>
            <a:ext cx="4503567" cy="5813637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6475911" y="655010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1043608" y="1844824"/>
            <a:ext cx="7272808" cy="41764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           ŠKOLSTVÍ</a:t>
            </a:r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2051720" y="3717032"/>
            <a:ext cx="2448272" cy="11521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Vysoká škola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1907704" y="2348880"/>
            <a:ext cx="2376264" cy="129614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Základní škola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4716016" y="4149080"/>
            <a:ext cx="3168352" cy="10801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Předškolní zařízení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4716016" y="2276872"/>
            <a:ext cx="230425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Střední škola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ETIKETA</a:t>
            </a:r>
            <a:endParaRPr lang="cs-CZ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cs-CZ" i="1" dirty="0" smtClean="0"/>
              <a:t>	</a:t>
            </a:r>
            <a:r>
              <a:rPr lang="cs-CZ" sz="2800" dirty="0" smtClean="0"/>
              <a:t>„Je to soubor historicky vytvářených a tradicí ustálených pravidel chování“</a:t>
            </a:r>
            <a:r>
              <a:rPr lang="cs-CZ" sz="2800" baseline="30000" dirty="0" smtClean="0"/>
              <a:t>5</a:t>
            </a:r>
            <a:endParaRPr lang="cs-CZ" sz="2800" dirty="0" smtClean="0"/>
          </a:p>
          <a:p>
            <a:pPr algn="just">
              <a:buNone/>
            </a:pPr>
            <a:endParaRPr lang="cs-CZ" sz="2800" b="1" dirty="0" smtClean="0"/>
          </a:p>
        </p:txBody>
      </p:sp>
      <p:sp>
        <p:nvSpPr>
          <p:cNvPr id="4" name="Obdélník 3"/>
          <p:cNvSpPr/>
          <p:nvPr/>
        </p:nvSpPr>
        <p:spPr>
          <a:xfrm>
            <a:off x="3027128" y="3933056"/>
            <a:ext cx="3371949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/>
              <a:t>Špaček, L., Velká kniha etikety</a:t>
            </a:r>
            <a:endParaRPr lang="cs-CZ" sz="20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mages (1)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1021067"/>
            <a:ext cx="4464496" cy="481586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292824" y="555993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č.4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POSPOLITOST</a:t>
            </a:r>
            <a:r>
              <a:rPr lang="cs-CZ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cs-CZ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endParaRPr lang="cs-CZ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161277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„</a:t>
            </a:r>
            <a:r>
              <a:rPr lang="cs-CZ" sz="2800" dirty="0"/>
              <a:t>Lidé žijící na jednom místě, jsou k sobě volně poutáni například příbuzenstvím, sousedstvím, </a:t>
            </a:r>
            <a:r>
              <a:rPr lang="cs-CZ" sz="2800" dirty="0" smtClean="0"/>
              <a:t>přátelstvím“</a:t>
            </a:r>
            <a:r>
              <a:rPr lang="cs-CZ" sz="2800" baseline="30000" dirty="0" smtClean="0"/>
              <a:t>6</a:t>
            </a:r>
          </a:p>
          <a:p>
            <a:pPr algn="just">
              <a:buNone/>
            </a:pP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68333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DAV</a:t>
            </a:r>
            <a:endParaRPr lang="cs-CZ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3134" y="1628800"/>
            <a:ext cx="8229600" cy="136815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/>
              <a:t>„Dav můžeme charakterizovat jako větší množství lidí, viditelně a přechodně shromážděných na určitém místě, reagující na stejný podnět</a:t>
            </a:r>
            <a:r>
              <a:rPr lang="cs-CZ" sz="2800" dirty="0" smtClean="0"/>
              <a:t>.“</a:t>
            </a:r>
            <a:r>
              <a:rPr lang="cs-CZ" sz="2800" baseline="30000" dirty="0"/>
              <a:t>8</a:t>
            </a:r>
            <a:endParaRPr lang="cs-CZ" sz="2800" dirty="0"/>
          </a:p>
        </p:txBody>
      </p:sp>
      <p:sp>
        <p:nvSpPr>
          <p:cNvPr id="4" name="Výbuch 1 3">
            <a:hlinkClick r:id="rId2"/>
          </p:cNvPr>
          <p:cNvSpPr/>
          <p:nvPr/>
        </p:nvSpPr>
        <p:spPr>
          <a:xfrm>
            <a:off x="3959932" y="4130036"/>
            <a:ext cx="1224136" cy="129614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13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POJMY</a:t>
            </a:r>
            <a:endParaRPr lang="cs-CZ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Sociální skupina, agregát, pospolitost, dav, komunita, obyvatelstvo, veřejnost, sociální role, organizace, instituce, byrokracie, etiketa společenského chování.</a:t>
            </a:r>
            <a:endParaRPr lang="cs-CZ" sz="2800" dirty="0" smtClean="0"/>
          </a:p>
          <a:p>
            <a:pPr algn="just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Komunita</a:t>
            </a:r>
            <a:endParaRPr lang="cs-CZ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3134" y="1628800"/>
            <a:ext cx="8229600" cy="187220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800" dirty="0"/>
              <a:t>„Je relativně uzavřené seskupení lidí se společným majetkem, bydlením, samostatným hospodařením, specifickými hodnotami, kteří navíc žijí částečně odděleně od většinové společnosti</a:t>
            </a:r>
            <a:r>
              <a:rPr lang="cs-CZ" sz="2800" dirty="0" smtClean="0"/>
              <a:t>.“</a:t>
            </a:r>
            <a:r>
              <a:rPr lang="cs-CZ" sz="2800" dirty="0"/>
              <a:t> </a:t>
            </a:r>
            <a:r>
              <a:rPr lang="cs-CZ" sz="2800" baseline="30000" dirty="0" smtClean="0"/>
              <a:t>9</a:t>
            </a:r>
            <a:endParaRPr lang="cs-CZ" sz="2800" dirty="0"/>
          </a:p>
        </p:txBody>
      </p:sp>
      <p:sp>
        <p:nvSpPr>
          <p:cNvPr id="4" name="Výbuch 1 3">
            <a:hlinkClick r:id="rId2"/>
          </p:cNvPr>
          <p:cNvSpPr/>
          <p:nvPr/>
        </p:nvSpPr>
        <p:spPr>
          <a:xfrm>
            <a:off x="3959932" y="4130036"/>
            <a:ext cx="1224136" cy="129614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91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1600" b="1" dirty="0" smtClean="0"/>
              <a:t>Obrázky:</a:t>
            </a:r>
          </a:p>
          <a:p>
            <a:pPr>
              <a:buNone/>
            </a:pPr>
            <a:r>
              <a:rPr lang="cs-CZ" sz="1600" dirty="0" smtClean="0"/>
              <a:t>č. 1 Bahenní lidé. 2013. Dostupné z: http://media.novinky.</a:t>
            </a:r>
            <a:r>
              <a:rPr lang="cs-CZ" sz="1600" dirty="0" err="1" smtClean="0"/>
              <a:t>cz</a:t>
            </a:r>
            <a:r>
              <a:rPr lang="cs-CZ" sz="1600" dirty="0" smtClean="0"/>
              <a:t>/330/303303-original1-96nru.jpg</a:t>
            </a:r>
          </a:p>
          <a:p>
            <a:pPr>
              <a:buNone/>
            </a:pPr>
            <a:r>
              <a:rPr lang="cs-CZ" sz="1600" dirty="0" smtClean="0"/>
              <a:t>č. 2 Drsná škola. 2013. Dostupné z: http://www.comicscentrum.cz/images/Drsna_skola_obalka_Comics_Centrum.jpg</a:t>
            </a:r>
          </a:p>
          <a:p>
            <a:pPr>
              <a:buNone/>
            </a:pPr>
            <a:r>
              <a:rPr lang="cs-CZ" sz="1600" dirty="0" smtClean="0"/>
              <a:t>č. 3 Skupinové jednání. 2014. </a:t>
            </a:r>
            <a:r>
              <a:rPr lang="cs-CZ" sz="1600" dirty="0"/>
              <a:t>Dostupné z: http://www.ictmanazer.cz/wp-content/uploads/2014/05/1b.png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č. 4 Komiksová etiketa. 2013. Dostupné z:http://www.daemon.cz/img/gallery/hirez/16828_3.jpg</a:t>
            </a:r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sz="1600" b="1" dirty="0" smtClean="0"/>
              <a:t>Citace:</a:t>
            </a:r>
          </a:p>
          <a:p>
            <a:pPr>
              <a:buAutoNum type="arabicPeriod"/>
            </a:pPr>
            <a:r>
              <a:rPr lang="cs-CZ" sz="1600" dirty="0" smtClean="0"/>
              <a:t>Urban, L. Sociologie trochu jinak, 2. Rozšířené vydání : Grada, České Budějovice, 2011, s. 182.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 smtClean="0"/>
              <a:t>Tamtéž. s. 207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Tamtéž</a:t>
            </a:r>
            <a:r>
              <a:rPr lang="cs-CZ" sz="1600" dirty="0" smtClean="0"/>
              <a:t>. s. 207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Tamtéž</a:t>
            </a:r>
            <a:r>
              <a:rPr lang="cs-CZ" sz="1600" dirty="0" smtClean="0"/>
              <a:t>. s. 210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 smtClean="0"/>
              <a:t>Špaček, L. Velká kniha etikety: Mladá Fronta, Praha, 2005, s. </a:t>
            </a:r>
            <a:r>
              <a:rPr lang="cs-CZ" sz="1600" dirty="0" smtClean="0"/>
              <a:t>6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Pospolitost. 2013. /cit. 13-10-22/. Dostupné z: http://</a:t>
            </a:r>
            <a:r>
              <a:rPr lang="cs-CZ" sz="1600" dirty="0" smtClean="0"/>
              <a:t>slovnik-cizich-slov.abz.cz/web.php/slovo/pospolitost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Urban, L. Sociologie trochu jinak, 2. Rozšířené vydání: Grada, České Budějovice, 2011, s. </a:t>
            </a:r>
            <a:r>
              <a:rPr lang="cs-CZ" sz="1600" dirty="0" smtClean="0"/>
              <a:t>192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 Urban, L. Sociologie trochu jinak, 2. Rozšířené vydání: Grada, České Budějovice, 2011, s. 192</a:t>
            </a:r>
          </a:p>
          <a:p>
            <a:pPr>
              <a:buFont typeface="Arial" pitchFamily="34" charset="0"/>
              <a:buAutoNum type="arabicPeriod"/>
            </a:pPr>
            <a:r>
              <a:rPr lang="cs-CZ" sz="1600" dirty="0"/>
              <a:t>Tamtéž. s. 192</a:t>
            </a:r>
          </a:p>
          <a:p>
            <a:pPr>
              <a:buFont typeface="Arial" pitchFamily="34" charset="0"/>
              <a:buAutoNum type="arabicPeriod"/>
            </a:pPr>
            <a:endParaRPr lang="cs-CZ" sz="1600" dirty="0"/>
          </a:p>
          <a:p>
            <a:pPr>
              <a:buFont typeface="Arial" pitchFamily="34" charset="0"/>
              <a:buAutoNum type="arabicPeriod"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>
              <a:buFont typeface="Arial" pitchFamily="34" charset="0"/>
              <a:buAutoNum type="arabicPeriod"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Použitá literatura:</a:t>
            </a:r>
          </a:p>
          <a:p>
            <a:r>
              <a:rPr lang="cs-CZ" sz="1600" dirty="0" smtClean="0"/>
              <a:t>Buriánek, j. Sociologie: Fortuna, Praha 2001</a:t>
            </a:r>
          </a:p>
          <a:p>
            <a:r>
              <a:rPr lang="cs-CZ" sz="1600" dirty="0" smtClean="0"/>
              <a:t>Gillernová, I.  Buriánek, J. Základy psychologie sociologie: Praha 1995</a:t>
            </a:r>
          </a:p>
          <a:p>
            <a:r>
              <a:rPr lang="cs-CZ" sz="1600" dirty="0" smtClean="0"/>
              <a:t>Odmaturuj ze společenských věd: Didaktis, Brno 2003</a:t>
            </a:r>
          </a:p>
          <a:p>
            <a:r>
              <a:rPr lang="cs-CZ" sz="1600" dirty="0" smtClean="0"/>
              <a:t>Osborne, R. </a:t>
            </a:r>
            <a:r>
              <a:rPr lang="cs-CZ" sz="1600" dirty="0" err="1" smtClean="0"/>
              <a:t>Loon,B</a:t>
            </a:r>
            <a:r>
              <a:rPr lang="cs-CZ" sz="1600" dirty="0" smtClean="0"/>
              <a:t>. Sociologie: Portál, Praha, 2001</a:t>
            </a:r>
          </a:p>
          <a:p>
            <a:r>
              <a:rPr lang="cs-CZ" sz="1600" dirty="0" smtClean="0"/>
              <a:t>Špaček, L. Velká kniha etikety: Mladá Fronta, Praha, 2005</a:t>
            </a:r>
          </a:p>
          <a:p>
            <a:r>
              <a:rPr lang="cs-CZ" sz="1600" dirty="0" smtClean="0"/>
              <a:t>Urban, L. Sociologie trochu jinak, 2. Rozšířené vydání: Grada, České Budějovice, 2011</a:t>
            </a:r>
          </a:p>
          <a:p>
            <a:r>
              <a:rPr lang="cs-CZ" sz="1600" dirty="0" smtClean="0"/>
              <a:t>Základy sociologie. 2013. Dostupné z: http://seminarky.cz/Zaklady-sociologie-5583, </a:t>
            </a:r>
          </a:p>
          <a:p>
            <a:pPr>
              <a:buAutoNum type="arabicPeriod"/>
            </a:pPr>
            <a:endParaRPr lang="cs-CZ" sz="1600" dirty="0" smtClean="0"/>
          </a:p>
          <a:p>
            <a:pPr>
              <a:buNone/>
            </a:pP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Kredity</a:t>
            </a:r>
            <a:endParaRPr lang="cs-CZ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Příspěvek k diskusi: </a:t>
            </a:r>
          </a:p>
          <a:p>
            <a:r>
              <a:rPr lang="cs-CZ" sz="3100" dirty="0" smtClean="0"/>
              <a:t>„ Chci být součásti skupiny“			10 kreditů</a:t>
            </a:r>
          </a:p>
          <a:p>
            <a:r>
              <a:rPr lang="cs-CZ" sz="3100" dirty="0" smtClean="0"/>
              <a:t> „ Jakou roli chci hrát“				10 kreditů</a:t>
            </a:r>
          </a:p>
          <a:p>
            <a:r>
              <a:rPr lang="cs-CZ" sz="3100" dirty="0" smtClean="0"/>
              <a:t> „ Ach ta byrokracie“				10 kreditů</a:t>
            </a:r>
          </a:p>
          <a:p>
            <a:pPr>
              <a:buNone/>
            </a:pPr>
            <a:r>
              <a:rPr lang="cs-CZ" sz="3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Prezentace: </a:t>
            </a:r>
          </a:p>
          <a:p>
            <a:r>
              <a:rPr lang="cs-CZ" sz="3100" dirty="0" smtClean="0"/>
              <a:t>Etiketa společenského chování je důležitá norma společenského života				14 kreditů</a:t>
            </a:r>
          </a:p>
          <a:p>
            <a:pPr>
              <a:buNone/>
            </a:pPr>
            <a:r>
              <a:rPr lang="cs-CZ" sz="3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Příspěvek k tématu: </a:t>
            </a:r>
          </a:p>
          <a:p>
            <a:r>
              <a:rPr lang="cs-CZ" sz="3100" dirty="0" smtClean="0"/>
              <a:t>Na základě prezentace vyřeš úkoly k příběhu.	5 kreditů</a:t>
            </a:r>
            <a:endParaRPr lang="cs-CZ" sz="31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cs-CZ" sz="3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Scénka:</a:t>
            </a:r>
          </a:p>
          <a:p>
            <a:pPr>
              <a:buNone/>
            </a:pPr>
            <a:r>
              <a:rPr lang="cs-CZ" sz="3100" b="1" dirty="0" smtClean="0"/>
              <a:t>.   </a:t>
            </a:r>
            <a:r>
              <a:rPr lang="cs-CZ" sz="3100" dirty="0" smtClean="0"/>
              <a:t>Sehraná scénka na zadané téma etiketa společenského chování						5 kreditů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PŘÍBĚH</a:t>
            </a:r>
            <a:endParaRPr lang="cs-CZ" dirty="0"/>
          </a:p>
        </p:txBody>
      </p:sp>
      <p:pic>
        <p:nvPicPr>
          <p:cNvPr id="1026" name="Picture 2" descr="http://media.novinky.cz/330/303303-original1-96nru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68760"/>
            <a:ext cx="7620000" cy="445770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7844690" y="544946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č.1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SOCIÁLNÍ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5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>
              <a:buNone/>
            </a:pP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cs-C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„Jde o relativně stabilní sociální útvar tvořený alespoň třemi lidmi spojenými vzájemnými vztahy, kterými se odlišují od jiných skupin ve společnosti“.</a:t>
            </a:r>
            <a:r>
              <a:rPr lang="cs-CZ" sz="28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cs-CZ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cs-CZ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879830" y="4149080"/>
            <a:ext cx="3738588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/>
              <a:t>Urban, L., Sociologie trochu jinak </a:t>
            </a:r>
            <a:endParaRPr lang="cs-CZ" sz="20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16761977"/>
              </p:ext>
            </p:extLst>
          </p:nvPr>
        </p:nvGraphicFramePr>
        <p:xfrm>
          <a:off x="539552" y="1268760"/>
          <a:ext cx="813690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79511" y="404664"/>
            <a:ext cx="8964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Úkol: V příběhu označ tyto osoby a zdůvodni svůj výběr!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cs-CZ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cs-CZ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cs-CZ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cs-CZ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cs-CZ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cs-CZ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Úkol: V příběhu označ znaky skupiny a </a:t>
            </a: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zdůvodni svůj výběr!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65284037"/>
              </p:ext>
            </p:extLst>
          </p:nvPr>
        </p:nvGraphicFramePr>
        <p:xfrm>
          <a:off x="539552" y="836712"/>
          <a:ext cx="8136904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75856" y="620688"/>
            <a:ext cx="2197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SKUPINOVÉ JEDNÁNÍ</a:t>
            </a:r>
            <a:endParaRPr lang="cs-CZ" dirty="0"/>
          </a:p>
        </p:txBody>
      </p:sp>
      <p:pic>
        <p:nvPicPr>
          <p:cNvPr id="2" name="Obrázek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5933" y="1844824"/>
            <a:ext cx="2618685" cy="1521148"/>
          </a:xfrm>
          <a:prstGeom prst="rect">
            <a:avLst/>
          </a:prstGeom>
        </p:spPr>
      </p:pic>
      <p:pic>
        <p:nvPicPr>
          <p:cNvPr id="6" name="Obrázek 5">
            <a:hlinkClick r:id="rId4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3933056"/>
            <a:ext cx="2618685" cy="152114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190914" y="455513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č.3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INSTITUCE_ORGANIZACE_BYROKRACIE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474</Words>
  <Application>Microsoft Office PowerPoint</Application>
  <PresentationFormat>Předvádění na obrazovce (4:3)</PresentationFormat>
  <Paragraphs>95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sady Office</vt:lpstr>
      <vt:lpstr>Sociální skupiny</vt:lpstr>
      <vt:lpstr>POJMY</vt:lpstr>
      <vt:lpstr>Kredity</vt:lpstr>
      <vt:lpstr>PŘÍBĚH</vt:lpstr>
      <vt:lpstr>SOCIÁLNÍ SKUPINY</vt:lpstr>
      <vt:lpstr>Prezentace aplikace PowerPoint</vt:lpstr>
      <vt:lpstr>   Úkol: V příběhu označ znaky skupiny a zdůvodni svůj výběr!  </vt:lpstr>
      <vt:lpstr>Prezentace aplikace PowerPoint</vt:lpstr>
      <vt:lpstr>INSTITUCE_ORGANIZACE_BYROKRACIE</vt:lpstr>
      <vt:lpstr> INSTITUCE </vt:lpstr>
      <vt:lpstr> ORGANIZACE </vt:lpstr>
      <vt:lpstr>Organizace x instituce</vt:lpstr>
      <vt:lpstr>BYROKRACIE</vt:lpstr>
      <vt:lpstr>Prezentace aplikace PowerPoint</vt:lpstr>
      <vt:lpstr>Prezentace aplikace PowerPoint</vt:lpstr>
      <vt:lpstr>ETIKETA</vt:lpstr>
      <vt:lpstr>Prezentace aplikace PowerPoint</vt:lpstr>
      <vt:lpstr> POSPOLITOST </vt:lpstr>
      <vt:lpstr>DAV</vt:lpstr>
      <vt:lpstr>Komunita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Instituce, organizace, byrokracie</dc:title>
  <dc:creator>Vaše jméno</dc:creator>
  <cp:lastModifiedBy>zdenek.manak@gymkh.eu</cp:lastModifiedBy>
  <cp:revision>61</cp:revision>
  <dcterms:created xsi:type="dcterms:W3CDTF">2012-11-07T18:50:17Z</dcterms:created>
  <dcterms:modified xsi:type="dcterms:W3CDTF">2014-11-25T18:59:14Z</dcterms:modified>
</cp:coreProperties>
</file>