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02" y="1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Skupina 6"/>
          <p:cNvGrpSpPr/>
          <p:nvPr userDrawn="1"/>
        </p:nvGrpSpPr>
        <p:grpSpPr>
          <a:xfrm>
            <a:off x="695400" y="260648"/>
            <a:ext cx="10729192" cy="504056"/>
            <a:chOff x="1256424" y="139797"/>
            <a:chExt cx="7381967" cy="1209091"/>
          </a:xfrm>
          <a:solidFill>
            <a:schemeClr val="tx2"/>
          </a:solidFill>
        </p:grpSpPr>
        <p:sp>
          <p:nvSpPr>
            <p:cNvPr id="8" name="Volný tvar 7"/>
            <p:cNvSpPr/>
            <p:nvPr/>
          </p:nvSpPr>
          <p:spPr>
            <a:xfrm>
              <a:off x="3840480" y="290456"/>
              <a:ext cx="311972" cy="118335"/>
            </a:xfrm>
            <a:custGeom>
              <a:avLst/>
              <a:gdLst>
                <a:gd name="connsiteX0" fmla="*/ 0 w 311972"/>
                <a:gd name="connsiteY0" fmla="*/ 21516 h 118335"/>
                <a:gd name="connsiteX1" fmla="*/ 53788 w 311972"/>
                <a:gd name="connsiteY1" fmla="*/ 32273 h 118335"/>
                <a:gd name="connsiteX2" fmla="*/ 75304 w 311972"/>
                <a:gd name="connsiteY2" fmla="*/ 53789 h 118335"/>
                <a:gd name="connsiteX3" fmla="*/ 107576 w 311972"/>
                <a:gd name="connsiteY3" fmla="*/ 64546 h 118335"/>
                <a:gd name="connsiteX4" fmla="*/ 172122 w 311972"/>
                <a:gd name="connsiteY4" fmla="*/ 96819 h 118335"/>
                <a:gd name="connsiteX5" fmla="*/ 204395 w 311972"/>
                <a:gd name="connsiteY5" fmla="*/ 118335 h 118335"/>
                <a:gd name="connsiteX6" fmla="*/ 236668 w 311972"/>
                <a:gd name="connsiteY6" fmla="*/ 107577 h 118335"/>
                <a:gd name="connsiteX7" fmla="*/ 279699 w 311972"/>
                <a:gd name="connsiteY7" fmla="*/ 64546 h 118335"/>
                <a:gd name="connsiteX8" fmla="*/ 290456 w 311972"/>
                <a:gd name="connsiteY8" fmla="*/ 32273 h 118335"/>
                <a:gd name="connsiteX9" fmla="*/ 311972 w 311972"/>
                <a:gd name="connsiteY9" fmla="*/ 0 h 118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1972" h="118335">
                  <a:moveTo>
                    <a:pt x="0" y="21516"/>
                  </a:moveTo>
                  <a:cubicBezTo>
                    <a:pt x="17929" y="25102"/>
                    <a:pt x="36982" y="25070"/>
                    <a:pt x="53788" y="32273"/>
                  </a:cubicBezTo>
                  <a:cubicBezTo>
                    <a:pt x="63111" y="36268"/>
                    <a:pt x="66607" y="48571"/>
                    <a:pt x="75304" y="53789"/>
                  </a:cubicBezTo>
                  <a:cubicBezTo>
                    <a:pt x="85027" y="59623"/>
                    <a:pt x="96819" y="60960"/>
                    <a:pt x="107576" y="64546"/>
                  </a:cubicBezTo>
                  <a:cubicBezTo>
                    <a:pt x="200067" y="126208"/>
                    <a:pt x="83044" y="52280"/>
                    <a:pt x="172122" y="96819"/>
                  </a:cubicBezTo>
                  <a:cubicBezTo>
                    <a:pt x="183686" y="102601"/>
                    <a:pt x="193637" y="111163"/>
                    <a:pt x="204395" y="118335"/>
                  </a:cubicBezTo>
                  <a:cubicBezTo>
                    <a:pt x="215153" y="114749"/>
                    <a:pt x="227441" y="114168"/>
                    <a:pt x="236668" y="107577"/>
                  </a:cubicBezTo>
                  <a:cubicBezTo>
                    <a:pt x="253175" y="95787"/>
                    <a:pt x="279699" y="64546"/>
                    <a:pt x="279699" y="64546"/>
                  </a:cubicBezTo>
                  <a:cubicBezTo>
                    <a:pt x="283285" y="53788"/>
                    <a:pt x="285385" y="42415"/>
                    <a:pt x="290456" y="32273"/>
                  </a:cubicBezTo>
                  <a:cubicBezTo>
                    <a:pt x="296238" y="20709"/>
                    <a:pt x="311972" y="0"/>
                    <a:pt x="311972" y="0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6121101" y="580913"/>
              <a:ext cx="2517290" cy="767975"/>
            </a:xfrm>
            <a:custGeom>
              <a:avLst/>
              <a:gdLst>
                <a:gd name="connsiteX0" fmla="*/ 0 w 2517290"/>
                <a:gd name="connsiteY0" fmla="*/ 365760 h 767975"/>
                <a:gd name="connsiteX1" fmla="*/ 32273 w 2517290"/>
                <a:gd name="connsiteY1" fmla="*/ 258183 h 767975"/>
                <a:gd name="connsiteX2" fmla="*/ 43031 w 2517290"/>
                <a:gd name="connsiteY2" fmla="*/ 204395 h 767975"/>
                <a:gd name="connsiteX3" fmla="*/ 64546 w 2517290"/>
                <a:gd name="connsiteY3" fmla="*/ 161365 h 767975"/>
                <a:gd name="connsiteX4" fmla="*/ 75304 w 2517290"/>
                <a:gd name="connsiteY4" fmla="*/ 129092 h 767975"/>
                <a:gd name="connsiteX5" fmla="*/ 139850 w 2517290"/>
                <a:gd name="connsiteY5" fmla="*/ 53788 h 767975"/>
                <a:gd name="connsiteX6" fmla="*/ 204395 w 2517290"/>
                <a:gd name="connsiteY6" fmla="*/ 0 h 767975"/>
                <a:gd name="connsiteX7" fmla="*/ 215153 w 2517290"/>
                <a:gd name="connsiteY7" fmla="*/ 43031 h 767975"/>
                <a:gd name="connsiteX8" fmla="*/ 204395 w 2517290"/>
                <a:gd name="connsiteY8" fmla="*/ 75303 h 767975"/>
                <a:gd name="connsiteX9" fmla="*/ 193638 w 2517290"/>
                <a:gd name="connsiteY9" fmla="*/ 129092 h 767975"/>
                <a:gd name="connsiteX10" fmla="*/ 182880 w 2517290"/>
                <a:gd name="connsiteY10" fmla="*/ 258183 h 767975"/>
                <a:gd name="connsiteX11" fmla="*/ 172123 w 2517290"/>
                <a:gd name="connsiteY11" fmla="*/ 322729 h 767975"/>
                <a:gd name="connsiteX12" fmla="*/ 150607 w 2517290"/>
                <a:gd name="connsiteY12" fmla="*/ 419548 h 767975"/>
                <a:gd name="connsiteX13" fmla="*/ 139850 w 2517290"/>
                <a:gd name="connsiteY13" fmla="*/ 666974 h 767975"/>
                <a:gd name="connsiteX14" fmla="*/ 118334 w 2517290"/>
                <a:gd name="connsiteY14" fmla="*/ 763793 h 767975"/>
                <a:gd name="connsiteX15" fmla="*/ 161365 w 2517290"/>
                <a:gd name="connsiteY15" fmla="*/ 753035 h 767975"/>
                <a:gd name="connsiteX16" fmla="*/ 172123 w 2517290"/>
                <a:gd name="connsiteY16" fmla="*/ 720762 h 767975"/>
                <a:gd name="connsiteX17" fmla="*/ 204395 w 2517290"/>
                <a:gd name="connsiteY17" fmla="*/ 666974 h 767975"/>
                <a:gd name="connsiteX18" fmla="*/ 193638 w 2517290"/>
                <a:gd name="connsiteY18" fmla="*/ 613186 h 767975"/>
                <a:gd name="connsiteX19" fmla="*/ 161365 w 2517290"/>
                <a:gd name="connsiteY19" fmla="*/ 731520 h 767975"/>
                <a:gd name="connsiteX20" fmla="*/ 172123 w 2517290"/>
                <a:gd name="connsiteY20" fmla="*/ 699247 h 767975"/>
                <a:gd name="connsiteX21" fmla="*/ 182880 w 2517290"/>
                <a:gd name="connsiteY21" fmla="*/ 666974 h 767975"/>
                <a:gd name="connsiteX22" fmla="*/ 172123 w 2517290"/>
                <a:gd name="connsiteY22" fmla="*/ 527125 h 767975"/>
                <a:gd name="connsiteX23" fmla="*/ 161365 w 2517290"/>
                <a:gd name="connsiteY23" fmla="*/ 494852 h 767975"/>
                <a:gd name="connsiteX24" fmla="*/ 193638 w 2517290"/>
                <a:gd name="connsiteY24" fmla="*/ 215153 h 767975"/>
                <a:gd name="connsiteX25" fmla="*/ 225911 w 2517290"/>
                <a:gd name="connsiteY25" fmla="*/ 161365 h 767975"/>
                <a:gd name="connsiteX26" fmla="*/ 268941 w 2517290"/>
                <a:gd name="connsiteY26" fmla="*/ 107576 h 767975"/>
                <a:gd name="connsiteX27" fmla="*/ 333487 w 2517290"/>
                <a:gd name="connsiteY27" fmla="*/ 86061 h 767975"/>
                <a:gd name="connsiteX28" fmla="*/ 376518 w 2517290"/>
                <a:gd name="connsiteY28" fmla="*/ 96819 h 767975"/>
                <a:gd name="connsiteX29" fmla="*/ 387275 w 2517290"/>
                <a:gd name="connsiteY29" fmla="*/ 365760 h 767975"/>
                <a:gd name="connsiteX30" fmla="*/ 398033 w 2517290"/>
                <a:gd name="connsiteY30" fmla="*/ 398033 h 767975"/>
                <a:gd name="connsiteX31" fmla="*/ 473337 w 2517290"/>
                <a:gd name="connsiteY31" fmla="*/ 376518 h 767975"/>
                <a:gd name="connsiteX32" fmla="*/ 548640 w 2517290"/>
                <a:gd name="connsiteY32" fmla="*/ 290456 h 767975"/>
                <a:gd name="connsiteX33" fmla="*/ 580913 w 2517290"/>
                <a:gd name="connsiteY33" fmla="*/ 129092 h 767975"/>
                <a:gd name="connsiteX34" fmla="*/ 613186 w 2517290"/>
                <a:gd name="connsiteY34" fmla="*/ 150607 h 767975"/>
                <a:gd name="connsiteX35" fmla="*/ 677732 w 2517290"/>
                <a:gd name="connsiteY35" fmla="*/ 182880 h 767975"/>
                <a:gd name="connsiteX36" fmla="*/ 753035 w 2517290"/>
                <a:gd name="connsiteY36" fmla="*/ 172122 h 767975"/>
                <a:gd name="connsiteX37" fmla="*/ 763793 w 2517290"/>
                <a:gd name="connsiteY37" fmla="*/ 139849 h 767975"/>
                <a:gd name="connsiteX38" fmla="*/ 742278 w 2517290"/>
                <a:gd name="connsiteY38" fmla="*/ 247426 h 767975"/>
                <a:gd name="connsiteX39" fmla="*/ 720763 w 2517290"/>
                <a:gd name="connsiteY39" fmla="*/ 301214 h 767975"/>
                <a:gd name="connsiteX40" fmla="*/ 710005 w 2517290"/>
                <a:gd name="connsiteY40" fmla="*/ 355002 h 767975"/>
                <a:gd name="connsiteX41" fmla="*/ 720763 w 2517290"/>
                <a:gd name="connsiteY41" fmla="*/ 462579 h 767975"/>
                <a:gd name="connsiteX42" fmla="*/ 871370 w 2517290"/>
                <a:gd name="connsiteY42" fmla="*/ 430306 h 767975"/>
                <a:gd name="connsiteX43" fmla="*/ 892885 w 2517290"/>
                <a:gd name="connsiteY43" fmla="*/ 398033 h 767975"/>
                <a:gd name="connsiteX44" fmla="*/ 903643 w 2517290"/>
                <a:gd name="connsiteY44" fmla="*/ 355002 h 767975"/>
                <a:gd name="connsiteX45" fmla="*/ 946673 w 2517290"/>
                <a:gd name="connsiteY45" fmla="*/ 290456 h 767975"/>
                <a:gd name="connsiteX46" fmla="*/ 957431 w 2517290"/>
                <a:gd name="connsiteY46" fmla="*/ 247426 h 767975"/>
                <a:gd name="connsiteX47" fmla="*/ 1011219 w 2517290"/>
                <a:gd name="connsiteY47" fmla="*/ 150607 h 767975"/>
                <a:gd name="connsiteX48" fmla="*/ 1043492 w 2517290"/>
                <a:gd name="connsiteY48" fmla="*/ 139849 h 767975"/>
                <a:gd name="connsiteX49" fmla="*/ 1108038 w 2517290"/>
                <a:gd name="connsiteY49" fmla="*/ 172122 h 767975"/>
                <a:gd name="connsiteX50" fmla="*/ 1140311 w 2517290"/>
                <a:gd name="connsiteY50" fmla="*/ 204395 h 767975"/>
                <a:gd name="connsiteX51" fmla="*/ 1161826 w 2517290"/>
                <a:gd name="connsiteY51" fmla="*/ 236668 h 767975"/>
                <a:gd name="connsiteX52" fmla="*/ 1194099 w 2517290"/>
                <a:gd name="connsiteY52" fmla="*/ 247426 h 767975"/>
                <a:gd name="connsiteX53" fmla="*/ 1172584 w 2517290"/>
                <a:gd name="connsiteY53" fmla="*/ 215153 h 767975"/>
                <a:gd name="connsiteX54" fmla="*/ 1129553 w 2517290"/>
                <a:gd name="connsiteY54" fmla="*/ 172122 h 767975"/>
                <a:gd name="connsiteX55" fmla="*/ 1032734 w 2517290"/>
                <a:gd name="connsiteY55" fmla="*/ 182880 h 767975"/>
                <a:gd name="connsiteX56" fmla="*/ 1000461 w 2517290"/>
                <a:gd name="connsiteY56" fmla="*/ 193638 h 767975"/>
                <a:gd name="connsiteX57" fmla="*/ 978946 w 2517290"/>
                <a:gd name="connsiteY57" fmla="*/ 225911 h 767975"/>
                <a:gd name="connsiteX58" fmla="*/ 946673 w 2517290"/>
                <a:gd name="connsiteY58" fmla="*/ 258183 h 767975"/>
                <a:gd name="connsiteX59" fmla="*/ 946673 w 2517290"/>
                <a:gd name="connsiteY59" fmla="*/ 473336 h 767975"/>
                <a:gd name="connsiteX60" fmla="*/ 1151068 w 2517290"/>
                <a:gd name="connsiteY60" fmla="*/ 462579 h 767975"/>
                <a:gd name="connsiteX61" fmla="*/ 1172584 w 2517290"/>
                <a:gd name="connsiteY61" fmla="*/ 441063 h 767975"/>
                <a:gd name="connsiteX62" fmla="*/ 1194099 w 2517290"/>
                <a:gd name="connsiteY62" fmla="*/ 344245 h 767975"/>
                <a:gd name="connsiteX63" fmla="*/ 1226372 w 2517290"/>
                <a:gd name="connsiteY63" fmla="*/ 462579 h 767975"/>
                <a:gd name="connsiteX64" fmla="*/ 1290918 w 2517290"/>
                <a:gd name="connsiteY64" fmla="*/ 441063 h 767975"/>
                <a:gd name="connsiteX65" fmla="*/ 1355464 w 2517290"/>
                <a:gd name="connsiteY65" fmla="*/ 408791 h 767975"/>
                <a:gd name="connsiteX66" fmla="*/ 1376979 w 2517290"/>
                <a:gd name="connsiteY66" fmla="*/ 387275 h 767975"/>
                <a:gd name="connsiteX67" fmla="*/ 1409252 w 2517290"/>
                <a:gd name="connsiteY67" fmla="*/ 365760 h 767975"/>
                <a:gd name="connsiteX68" fmla="*/ 1441525 w 2517290"/>
                <a:gd name="connsiteY68" fmla="*/ 301214 h 767975"/>
                <a:gd name="connsiteX69" fmla="*/ 1484555 w 2517290"/>
                <a:gd name="connsiteY69" fmla="*/ 225911 h 767975"/>
                <a:gd name="connsiteX70" fmla="*/ 1495313 w 2517290"/>
                <a:gd name="connsiteY70" fmla="*/ 182880 h 767975"/>
                <a:gd name="connsiteX71" fmla="*/ 1516828 w 2517290"/>
                <a:gd name="connsiteY71" fmla="*/ 150607 h 767975"/>
                <a:gd name="connsiteX72" fmla="*/ 1592132 w 2517290"/>
                <a:gd name="connsiteY72" fmla="*/ 129092 h 767975"/>
                <a:gd name="connsiteX73" fmla="*/ 1699708 w 2517290"/>
                <a:gd name="connsiteY73" fmla="*/ 139849 h 767975"/>
                <a:gd name="connsiteX74" fmla="*/ 1731981 w 2517290"/>
                <a:gd name="connsiteY74" fmla="*/ 161365 h 767975"/>
                <a:gd name="connsiteX75" fmla="*/ 1753497 w 2517290"/>
                <a:gd name="connsiteY75" fmla="*/ 182880 h 767975"/>
                <a:gd name="connsiteX76" fmla="*/ 1688951 w 2517290"/>
                <a:gd name="connsiteY76" fmla="*/ 150607 h 767975"/>
                <a:gd name="connsiteX77" fmla="*/ 1570617 w 2517290"/>
                <a:gd name="connsiteY77" fmla="*/ 172122 h 767975"/>
                <a:gd name="connsiteX78" fmla="*/ 1549101 w 2517290"/>
                <a:gd name="connsiteY78" fmla="*/ 193638 h 767975"/>
                <a:gd name="connsiteX79" fmla="*/ 1506071 w 2517290"/>
                <a:gd name="connsiteY79" fmla="*/ 258183 h 767975"/>
                <a:gd name="connsiteX80" fmla="*/ 1516828 w 2517290"/>
                <a:gd name="connsiteY80" fmla="*/ 408791 h 767975"/>
                <a:gd name="connsiteX81" fmla="*/ 1570617 w 2517290"/>
                <a:gd name="connsiteY81" fmla="*/ 462579 h 767975"/>
                <a:gd name="connsiteX82" fmla="*/ 1602890 w 2517290"/>
                <a:gd name="connsiteY82" fmla="*/ 484094 h 767975"/>
                <a:gd name="connsiteX83" fmla="*/ 1688951 w 2517290"/>
                <a:gd name="connsiteY83" fmla="*/ 505609 h 767975"/>
                <a:gd name="connsiteX84" fmla="*/ 1731981 w 2517290"/>
                <a:gd name="connsiteY84" fmla="*/ 516367 h 767975"/>
                <a:gd name="connsiteX85" fmla="*/ 1990165 w 2517290"/>
                <a:gd name="connsiteY85" fmla="*/ 462579 h 767975"/>
                <a:gd name="connsiteX86" fmla="*/ 2043953 w 2517290"/>
                <a:gd name="connsiteY86" fmla="*/ 408791 h 767975"/>
                <a:gd name="connsiteX87" fmla="*/ 2065468 w 2517290"/>
                <a:gd name="connsiteY87" fmla="*/ 387275 h 767975"/>
                <a:gd name="connsiteX88" fmla="*/ 2086984 w 2517290"/>
                <a:gd name="connsiteY88" fmla="*/ 365760 h 767975"/>
                <a:gd name="connsiteX89" fmla="*/ 2108499 w 2517290"/>
                <a:gd name="connsiteY89" fmla="*/ 322729 h 767975"/>
                <a:gd name="connsiteX90" fmla="*/ 2130014 w 2517290"/>
                <a:gd name="connsiteY90" fmla="*/ 290456 h 767975"/>
                <a:gd name="connsiteX91" fmla="*/ 2140772 w 2517290"/>
                <a:gd name="connsiteY91" fmla="*/ 247426 h 767975"/>
                <a:gd name="connsiteX92" fmla="*/ 2097741 w 2517290"/>
                <a:gd name="connsiteY92" fmla="*/ 118334 h 767975"/>
                <a:gd name="connsiteX93" fmla="*/ 2054711 w 2517290"/>
                <a:gd name="connsiteY93" fmla="*/ 96819 h 767975"/>
                <a:gd name="connsiteX94" fmla="*/ 1990165 w 2517290"/>
                <a:gd name="connsiteY94" fmla="*/ 107576 h 767975"/>
                <a:gd name="connsiteX95" fmla="*/ 1979407 w 2517290"/>
                <a:gd name="connsiteY95" fmla="*/ 161365 h 767975"/>
                <a:gd name="connsiteX96" fmla="*/ 2000923 w 2517290"/>
                <a:gd name="connsiteY96" fmla="*/ 355002 h 767975"/>
                <a:gd name="connsiteX97" fmla="*/ 2022438 w 2517290"/>
                <a:gd name="connsiteY97" fmla="*/ 398033 h 767975"/>
                <a:gd name="connsiteX98" fmla="*/ 2065468 w 2517290"/>
                <a:gd name="connsiteY98" fmla="*/ 462579 h 767975"/>
                <a:gd name="connsiteX99" fmla="*/ 2086984 w 2517290"/>
                <a:gd name="connsiteY99" fmla="*/ 484094 h 767975"/>
                <a:gd name="connsiteX100" fmla="*/ 2151530 w 2517290"/>
                <a:gd name="connsiteY100" fmla="*/ 505609 h 767975"/>
                <a:gd name="connsiteX101" fmla="*/ 2280621 w 2517290"/>
                <a:gd name="connsiteY101" fmla="*/ 494852 h 767975"/>
                <a:gd name="connsiteX102" fmla="*/ 2312894 w 2517290"/>
                <a:gd name="connsiteY102" fmla="*/ 484094 h 767975"/>
                <a:gd name="connsiteX103" fmla="*/ 2366683 w 2517290"/>
                <a:gd name="connsiteY103" fmla="*/ 473336 h 767975"/>
                <a:gd name="connsiteX104" fmla="*/ 2398955 w 2517290"/>
                <a:gd name="connsiteY104" fmla="*/ 451821 h 767975"/>
                <a:gd name="connsiteX105" fmla="*/ 2431228 w 2517290"/>
                <a:gd name="connsiteY105" fmla="*/ 387275 h 767975"/>
                <a:gd name="connsiteX106" fmla="*/ 2452744 w 2517290"/>
                <a:gd name="connsiteY106" fmla="*/ 365760 h 767975"/>
                <a:gd name="connsiteX107" fmla="*/ 2463501 w 2517290"/>
                <a:gd name="connsiteY107" fmla="*/ 322729 h 767975"/>
                <a:gd name="connsiteX108" fmla="*/ 2485017 w 2517290"/>
                <a:gd name="connsiteY108" fmla="*/ 258183 h 767975"/>
                <a:gd name="connsiteX109" fmla="*/ 2495774 w 2517290"/>
                <a:gd name="connsiteY109" fmla="*/ 225911 h 767975"/>
                <a:gd name="connsiteX110" fmla="*/ 2517290 w 2517290"/>
                <a:gd name="connsiteY110" fmla="*/ 172122 h 76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2517290" h="767975">
                  <a:moveTo>
                    <a:pt x="0" y="365760"/>
                  </a:moveTo>
                  <a:cubicBezTo>
                    <a:pt x="27946" y="226033"/>
                    <a:pt x="-10186" y="399713"/>
                    <a:pt x="32273" y="258183"/>
                  </a:cubicBezTo>
                  <a:cubicBezTo>
                    <a:pt x="37527" y="240670"/>
                    <a:pt x="37249" y="221741"/>
                    <a:pt x="43031" y="204395"/>
                  </a:cubicBezTo>
                  <a:cubicBezTo>
                    <a:pt x="48102" y="189182"/>
                    <a:pt x="58229" y="176105"/>
                    <a:pt x="64546" y="161365"/>
                  </a:cubicBezTo>
                  <a:cubicBezTo>
                    <a:pt x="69013" y="150942"/>
                    <a:pt x="70233" y="139234"/>
                    <a:pt x="75304" y="129092"/>
                  </a:cubicBezTo>
                  <a:cubicBezTo>
                    <a:pt x="91688" y="96323"/>
                    <a:pt x="113380" y="80258"/>
                    <a:pt x="139850" y="53788"/>
                  </a:cubicBezTo>
                  <a:cubicBezTo>
                    <a:pt x="181265" y="12373"/>
                    <a:pt x="159465" y="29954"/>
                    <a:pt x="204395" y="0"/>
                  </a:cubicBezTo>
                  <a:cubicBezTo>
                    <a:pt x="207981" y="14344"/>
                    <a:pt x="215153" y="28246"/>
                    <a:pt x="215153" y="43031"/>
                  </a:cubicBezTo>
                  <a:cubicBezTo>
                    <a:pt x="215153" y="54370"/>
                    <a:pt x="207145" y="64302"/>
                    <a:pt x="204395" y="75303"/>
                  </a:cubicBezTo>
                  <a:cubicBezTo>
                    <a:pt x="199960" y="93042"/>
                    <a:pt x="197224" y="111162"/>
                    <a:pt x="193638" y="129092"/>
                  </a:cubicBezTo>
                  <a:cubicBezTo>
                    <a:pt x="190052" y="172122"/>
                    <a:pt x="187648" y="215268"/>
                    <a:pt x="182880" y="258183"/>
                  </a:cubicBezTo>
                  <a:cubicBezTo>
                    <a:pt x="180471" y="279862"/>
                    <a:pt x="176025" y="301269"/>
                    <a:pt x="172123" y="322729"/>
                  </a:cubicBezTo>
                  <a:cubicBezTo>
                    <a:pt x="163019" y="372802"/>
                    <a:pt x="162118" y="373506"/>
                    <a:pt x="150607" y="419548"/>
                  </a:cubicBezTo>
                  <a:cubicBezTo>
                    <a:pt x="147021" y="502023"/>
                    <a:pt x="146181" y="584664"/>
                    <a:pt x="139850" y="666974"/>
                  </a:cubicBezTo>
                  <a:cubicBezTo>
                    <a:pt x="137662" y="695412"/>
                    <a:pt x="101203" y="735241"/>
                    <a:pt x="118334" y="763793"/>
                  </a:cubicBezTo>
                  <a:cubicBezTo>
                    <a:pt x="125941" y="776471"/>
                    <a:pt x="147021" y="756621"/>
                    <a:pt x="161365" y="753035"/>
                  </a:cubicBezTo>
                  <a:cubicBezTo>
                    <a:pt x="164951" y="742277"/>
                    <a:pt x="167052" y="730904"/>
                    <a:pt x="172123" y="720762"/>
                  </a:cubicBezTo>
                  <a:cubicBezTo>
                    <a:pt x="181474" y="702060"/>
                    <a:pt x="200294" y="687477"/>
                    <a:pt x="204395" y="666974"/>
                  </a:cubicBezTo>
                  <a:lnTo>
                    <a:pt x="193638" y="613186"/>
                  </a:lnTo>
                  <a:cubicBezTo>
                    <a:pt x="178431" y="689220"/>
                    <a:pt x="188664" y="649618"/>
                    <a:pt x="161365" y="731520"/>
                  </a:cubicBezTo>
                  <a:lnTo>
                    <a:pt x="172123" y="699247"/>
                  </a:lnTo>
                  <a:lnTo>
                    <a:pt x="182880" y="666974"/>
                  </a:lnTo>
                  <a:cubicBezTo>
                    <a:pt x="179294" y="620358"/>
                    <a:pt x="177922" y="573518"/>
                    <a:pt x="172123" y="527125"/>
                  </a:cubicBezTo>
                  <a:cubicBezTo>
                    <a:pt x="170717" y="515873"/>
                    <a:pt x="161365" y="506192"/>
                    <a:pt x="161365" y="494852"/>
                  </a:cubicBezTo>
                  <a:cubicBezTo>
                    <a:pt x="161365" y="292715"/>
                    <a:pt x="153171" y="336557"/>
                    <a:pt x="193638" y="215153"/>
                  </a:cubicBezTo>
                  <a:cubicBezTo>
                    <a:pt x="212320" y="159104"/>
                    <a:pt x="192156" y="203558"/>
                    <a:pt x="225911" y="161365"/>
                  </a:cubicBezTo>
                  <a:cubicBezTo>
                    <a:pt x="236045" y="148698"/>
                    <a:pt x="251626" y="116234"/>
                    <a:pt x="268941" y="107576"/>
                  </a:cubicBezTo>
                  <a:cubicBezTo>
                    <a:pt x="289226" y="97433"/>
                    <a:pt x="333487" y="86061"/>
                    <a:pt x="333487" y="86061"/>
                  </a:cubicBezTo>
                  <a:cubicBezTo>
                    <a:pt x="347831" y="89647"/>
                    <a:pt x="373726" y="82300"/>
                    <a:pt x="376518" y="96819"/>
                  </a:cubicBezTo>
                  <a:cubicBezTo>
                    <a:pt x="393461" y="184923"/>
                    <a:pt x="380883" y="276269"/>
                    <a:pt x="387275" y="365760"/>
                  </a:cubicBezTo>
                  <a:cubicBezTo>
                    <a:pt x="388083" y="377071"/>
                    <a:pt x="394447" y="387275"/>
                    <a:pt x="398033" y="398033"/>
                  </a:cubicBezTo>
                  <a:cubicBezTo>
                    <a:pt x="401755" y="397102"/>
                    <a:pt x="465623" y="382304"/>
                    <a:pt x="473337" y="376518"/>
                  </a:cubicBezTo>
                  <a:cubicBezTo>
                    <a:pt x="515290" y="345053"/>
                    <a:pt x="523756" y="327782"/>
                    <a:pt x="548640" y="290456"/>
                  </a:cubicBezTo>
                  <a:cubicBezTo>
                    <a:pt x="576305" y="179796"/>
                    <a:pt x="565973" y="233668"/>
                    <a:pt x="580913" y="129092"/>
                  </a:cubicBezTo>
                  <a:cubicBezTo>
                    <a:pt x="591671" y="136264"/>
                    <a:pt x="601622" y="144825"/>
                    <a:pt x="613186" y="150607"/>
                  </a:cubicBezTo>
                  <a:cubicBezTo>
                    <a:pt x="702263" y="195146"/>
                    <a:pt x="585242" y="121221"/>
                    <a:pt x="677732" y="182880"/>
                  </a:cubicBezTo>
                  <a:cubicBezTo>
                    <a:pt x="702833" y="179294"/>
                    <a:pt x="730356" y="183462"/>
                    <a:pt x="753035" y="172122"/>
                  </a:cubicBezTo>
                  <a:cubicBezTo>
                    <a:pt x="763177" y="167051"/>
                    <a:pt x="763793" y="128509"/>
                    <a:pt x="763793" y="139849"/>
                  </a:cubicBezTo>
                  <a:cubicBezTo>
                    <a:pt x="763793" y="179414"/>
                    <a:pt x="755525" y="212101"/>
                    <a:pt x="742278" y="247426"/>
                  </a:cubicBezTo>
                  <a:cubicBezTo>
                    <a:pt x="735498" y="265507"/>
                    <a:pt x="726312" y="282718"/>
                    <a:pt x="720763" y="301214"/>
                  </a:cubicBezTo>
                  <a:cubicBezTo>
                    <a:pt x="715509" y="318727"/>
                    <a:pt x="713591" y="337073"/>
                    <a:pt x="710005" y="355002"/>
                  </a:cubicBezTo>
                  <a:cubicBezTo>
                    <a:pt x="713591" y="390861"/>
                    <a:pt x="691133" y="442066"/>
                    <a:pt x="720763" y="462579"/>
                  </a:cubicBezTo>
                  <a:cubicBezTo>
                    <a:pt x="775848" y="500715"/>
                    <a:pt x="839078" y="470670"/>
                    <a:pt x="871370" y="430306"/>
                  </a:cubicBezTo>
                  <a:cubicBezTo>
                    <a:pt x="879447" y="420210"/>
                    <a:pt x="885713" y="408791"/>
                    <a:pt x="892885" y="398033"/>
                  </a:cubicBezTo>
                  <a:cubicBezTo>
                    <a:pt x="896471" y="383689"/>
                    <a:pt x="897031" y="368226"/>
                    <a:pt x="903643" y="355002"/>
                  </a:cubicBezTo>
                  <a:cubicBezTo>
                    <a:pt x="915207" y="331874"/>
                    <a:pt x="946673" y="290456"/>
                    <a:pt x="946673" y="290456"/>
                  </a:cubicBezTo>
                  <a:cubicBezTo>
                    <a:pt x="950259" y="276113"/>
                    <a:pt x="953183" y="261587"/>
                    <a:pt x="957431" y="247426"/>
                  </a:cubicBezTo>
                  <a:cubicBezTo>
                    <a:pt x="971465" y="200647"/>
                    <a:pt x="971155" y="177316"/>
                    <a:pt x="1011219" y="150607"/>
                  </a:cubicBezTo>
                  <a:cubicBezTo>
                    <a:pt x="1020654" y="144317"/>
                    <a:pt x="1032734" y="143435"/>
                    <a:pt x="1043492" y="139849"/>
                  </a:cubicBezTo>
                  <a:cubicBezTo>
                    <a:pt x="1075836" y="150631"/>
                    <a:pt x="1080233" y="148952"/>
                    <a:pt x="1108038" y="172122"/>
                  </a:cubicBezTo>
                  <a:cubicBezTo>
                    <a:pt x="1119725" y="181861"/>
                    <a:pt x="1130572" y="192708"/>
                    <a:pt x="1140311" y="204395"/>
                  </a:cubicBezTo>
                  <a:cubicBezTo>
                    <a:pt x="1148588" y="214327"/>
                    <a:pt x="1151730" y="228591"/>
                    <a:pt x="1161826" y="236668"/>
                  </a:cubicBezTo>
                  <a:cubicBezTo>
                    <a:pt x="1170681" y="243752"/>
                    <a:pt x="1183341" y="243840"/>
                    <a:pt x="1194099" y="247426"/>
                  </a:cubicBezTo>
                  <a:cubicBezTo>
                    <a:pt x="1186927" y="236668"/>
                    <a:pt x="1180998" y="224969"/>
                    <a:pt x="1172584" y="215153"/>
                  </a:cubicBezTo>
                  <a:cubicBezTo>
                    <a:pt x="1159383" y="199751"/>
                    <a:pt x="1129553" y="172122"/>
                    <a:pt x="1129553" y="172122"/>
                  </a:cubicBezTo>
                  <a:cubicBezTo>
                    <a:pt x="1097280" y="175708"/>
                    <a:pt x="1064764" y="177542"/>
                    <a:pt x="1032734" y="182880"/>
                  </a:cubicBezTo>
                  <a:cubicBezTo>
                    <a:pt x="1021549" y="184744"/>
                    <a:pt x="1009316" y="186554"/>
                    <a:pt x="1000461" y="193638"/>
                  </a:cubicBezTo>
                  <a:cubicBezTo>
                    <a:pt x="990365" y="201715"/>
                    <a:pt x="987223" y="215979"/>
                    <a:pt x="978946" y="225911"/>
                  </a:cubicBezTo>
                  <a:cubicBezTo>
                    <a:pt x="969207" y="237598"/>
                    <a:pt x="957431" y="247426"/>
                    <a:pt x="946673" y="258183"/>
                  </a:cubicBezTo>
                  <a:cubicBezTo>
                    <a:pt x="940543" y="301093"/>
                    <a:pt x="913245" y="453279"/>
                    <a:pt x="946673" y="473336"/>
                  </a:cubicBezTo>
                  <a:cubicBezTo>
                    <a:pt x="1005176" y="508438"/>
                    <a:pt x="1082936" y="466165"/>
                    <a:pt x="1151068" y="462579"/>
                  </a:cubicBezTo>
                  <a:cubicBezTo>
                    <a:pt x="1158240" y="455407"/>
                    <a:pt x="1168048" y="450135"/>
                    <a:pt x="1172584" y="441063"/>
                  </a:cubicBezTo>
                  <a:cubicBezTo>
                    <a:pt x="1177646" y="430939"/>
                    <a:pt x="1192968" y="349899"/>
                    <a:pt x="1194099" y="344245"/>
                  </a:cubicBezTo>
                  <a:cubicBezTo>
                    <a:pt x="1218364" y="441307"/>
                    <a:pt x="1206263" y="402254"/>
                    <a:pt x="1226372" y="462579"/>
                  </a:cubicBezTo>
                  <a:cubicBezTo>
                    <a:pt x="1247887" y="455407"/>
                    <a:pt x="1272048" y="453643"/>
                    <a:pt x="1290918" y="441063"/>
                  </a:cubicBezTo>
                  <a:cubicBezTo>
                    <a:pt x="1332626" y="413258"/>
                    <a:pt x="1310925" y="423636"/>
                    <a:pt x="1355464" y="408791"/>
                  </a:cubicBezTo>
                  <a:cubicBezTo>
                    <a:pt x="1362636" y="401619"/>
                    <a:pt x="1369059" y="393611"/>
                    <a:pt x="1376979" y="387275"/>
                  </a:cubicBezTo>
                  <a:cubicBezTo>
                    <a:pt x="1387075" y="379198"/>
                    <a:pt x="1400110" y="374902"/>
                    <a:pt x="1409252" y="365760"/>
                  </a:cubicBezTo>
                  <a:cubicBezTo>
                    <a:pt x="1435092" y="339920"/>
                    <a:pt x="1428402" y="331835"/>
                    <a:pt x="1441525" y="301214"/>
                  </a:cubicBezTo>
                  <a:cubicBezTo>
                    <a:pt x="1457905" y="262995"/>
                    <a:pt x="1462946" y="258324"/>
                    <a:pt x="1484555" y="225911"/>
                  </a:cubicBezTo>
                  <a:cubicBezTo>
                    <a:pt x="1488141" y="211567"/>
                    <a:pt x="1489489" y="196470"/>
                    <a:pt x="1495313" y="182880"/>
                  </a:cubicBezTo>
                  <a:cubicBezTo>
                    <a:pt x="1500406" y="170996"/>
                    <a:pt x="1506732" y="158684"/>
                    <a:pt x="1516828" y="150607"/>
                  </a:cubicBezTo>
                  <a:cubicBezTo>
                    <a:pt x="1523845" y="144993"/>
                    <a:pt x="1589318" y="129796"/>
                    <a:pt x="1592132" y="129092"/>
                  </a:cubicBezTo>
                  <a:cubicBezTo>
                    <a:pt x="1627991" y="132678"/>
                    <a:pt x="1664593" y="131746"/>
                    <a:pt x="1699708" y="139849"/>
                  </a:cubicBezTo>
                  <a:cubicBezTo>
                    <a:pt x="1712306" y="142756"/>
                    <a:pt x="1721885" y="153288"/>
                    <a:pt x="1731981" y="161365"/>
                  </a:cubicBezTo>
                  <a:cubicBezTo>
                    <a:pt x="1739901" y="167701"/>
                    <a:pt x="1760669" y="175708"/>
                    <a:pt x="1753497" y="182880"/>
                  </a:cubicBezTo>
                  <a:cubicBezTo>
                    <a:pt x="1744590" y="191787"/>
                    <a:pt x="1690034" y="151329"/>
                    <a:pt x="1688951" y="150607"/>
                  </a:cubicBezTo>
                  <a:cubicBezTo>
                    <a:pt x="1677093" y="152089"/>
                    <a:pt x="1596799" y="156413"/>
                    <a:pt x="1570617" y="172122"/>
                  </a:cubicBezTo>
                  <a:cubicBezTo>
                    <a:pt x="1561920" y="177340"/>
                    <a:pt x="1555187" y="185524"/>
                    <a:pt x="1549101" y="193638"/>
                  </a:cubicBezTo>
                  <a:cubicBezTo>
                    <a:pt x="1533586" y="214324"/>
                    <a:pt x="1506071" y="258183"/>
                    <a:pt x="1506071" y="258183"/>
                  </a:cubicBezTo>
                  <a:cubicBezTo>
                    <a:pt x="1509657" y="308386"/>
                    <a:pt x="1501672" y="360797"/>
                    <a:pt x="1516828" y="408791"/>
                  </a:cubicBezTo>
                  <a:cubicBezTo>
                    <a:pt x="1524464" y="432970"/>
                    <a:pt x="1549519" y="448514"/>
                    <a:pt x="1570617" y="462579"/>
                  </a:cubicBezTo>
                  <a:cubicBezTo>
                    <a:pt x="1581375" y="469751"/>
                    <a:pt x="1591326" y="478312"/>
                    <a:pt x="1602890" y="484094"/>
                  </a:cubicBezTo>
                  <a:cubicBezTo>
                    <a:pt x="1625961" y="495630"/>
                    <a:pt x="1666850" y="500698"/>
                    <a:pt x="1688951" y="505609"/>
                  </a:cubicBezTo>
                  <a:cubicBezTo>
                    <a:pt x="1703384" y="508816"/>
                    <a:pt x="1717638" y="512781"/>
                    <a:pt x="1731981" y="516367"/>
                  </a:cubicBezTo>
                  <a:cubicBezTo>
                    <a:pt x="1847020" y="509976"/>
                    <a:pt x="1913597" y="539147"/>
                    <a:pt x="1990165" y="462579"/>
                  </a:cubicBezTo>
                  <a:lnTo>
                    <a:pt x="2043953" y="408791"/>
                  </a:lnTo>
                  <a:lnTo>
                    <a:pt x="2065468" y="387275"/>
                  </a:lnTo>
                  <a:lnTo>
                    <a:pt x="2086984" y="365760"/>
                  </a:lnTo>
                  <a:cubicBezTo>
                    <a:pt x="2094156" y="351416"/>
                    <a:pt x="2100543" y="336653"/>
                    <a:pt x="2108499" y="322729"/>
                  </a:cubicBezTo>
                  <a:cubicBezTo>
                    <a:pt x="2114914" y="311503"/>
                    <a:pt x="2124921" y="302340"/>
                    <a:pt x="2130014" y="290456"/>
                  </a:cubicBezTo>
                  <a:cubicBezTo>
                    <a:pt x="2135838" y="276867"/>
                    <a:pt x="2137186" y="261769"/>
                    <a:pt x="2140772" y="247426"/>
                  </a:cubicBezTo>
                  <a:cubicBezTo>
                    <a:pt x="2130406" y="195593"/>
                    <a:pt x="2141472" y="147488"/>
                    <a:pt x="2097741" y="118334"/>
                  </a:cubicBezTo>
                  <a:cubicBezTo>
                    <a:pt x="2084398" y="109439"/>
                    <a:pt x="2069054" y="103991"/>
                    <a:pt x="2054711" y="96819"/>
                  </a:cubicBezTo>
                  <a:cubicBezTo>
                    <a:pt x="2033196" y="100405"/>
                    <a:pt x="2006726" y="93381"/>
                    <a:pt x="1990165" y="107576"/>
                  </a:cubicBezTo>
                  <a:cubicBezTo>
                    <a:pt x="1976282" y="119476"/>
                    <a:pt x="1979407" y="143080"/>
                    <a:pt x="1979407" y="161365"/>
                  </a:cubicBezTo>
                  <a:cubicBezTo>
                    <a:pt x="1979407" y="219072"/>
                    <a:pt x="1975539" y="295773"/>
                    <a:pt x="2000923" y="355002"/>
                  </a:cubicBezTo>
                  <a:cubicBezTo>
                    <a:pt x="2007240" y="369742"/>
                    <a:pt x="2014187" y="384282"/>
                    <a:pt x="2022438" y="398033"/>
                  </a:cubicBezTo>
                  <a:cubicBezTo>
                    <a:pt x="2035742" y="420206"/>
                    <a:pt x="2047183" y="444295"/>
                    <a:pt x="2065468" y="462579"/>
                  </a:cubicBezTo>
                  <a:cubicBezTo>
                    <a:pt x="2072640" y="469751"/>
                    <a:pt x="2077912" y="479558"/>
                    <a:pt x="2086984" y="484094"/>
                  </a:cubicBezTo>
                  <a:cubicBezTo>
                    <a:pt x="2107269" y="494236"/>
                    <a:pt x="2151530" y="505609"/>
                    <a:pt x="2151530" y="505609"/>
                  </a:cubicBezTo>
                  <a:cubicBezTo>
                    <a:pt x="2194560" y="502023"/>
                    <a:pt x="2237820" y="500559"/>
                    <a:pt x="2280621" y="494852"/>
                  </a:cubicBezTo>
                  <a:cubicBezTo>
                    <a:pt x="2291861" y="493353"/>
                    <a:pt x="2301893" y="486844"/>
                    <a:pt x="2312894" y="484094"/>
                  </a:cubicBezTo>
                  <a:cubicBezTo>
                    <a:pt x="2330633" y="479659"/>
                    <a:pt x="2348753" y="476922"/>
                    <a:pt x="2366683" y="473336"/>
                  </a:cubicBezTo>
                  <a:cubicBezTo>
                    <a:pt x="2377440" y="466164"/>
                    <a:pt x="2389813" y="460963"/>
                    <a:pt x="2398955" y="451821"/>
                  </a:cubicBezTo>
                  <a:cubicBezTo>
                    <a:pt x="2439767" y="411009"/>
                    <a:pt x="2404976" y="431028"/>
                    <a:pt x="2431228" y="387275"/>
                  </a:cubicBezTo>
                  <a:cubicBezTo>
                    <a:pt x="2436446" y="378578"/>
                    <a:pt x="2445572" y="372932"/>
                    <a:pt x="2452744" y="365760"/>
                  </a:cubicBezTo>
                  <a:cubicBezTo>
                    <a:pt x="2456330" y="351416"/>
                    <a:pt x="2459253" y="336891"/>
                    <a:pt x="2463501" y="322729"/>
                  </a:cubicBezTo>
                  <a:cubicBezTo>
                    <a:pt x="2470018" y="301006"/>
                    <a:pt x="2477845" y="279698"/>
                    <a:pt x="2485017" y="258183"/>
                  </a:cubicBezTo>
                  <a:cubicBezTo>
                    <a:pt x="2488603" y="247426"/>
                    <a:pt x="2493024" y="236912"/>
                    <a:pt x="2495774" y="225911"/>
                  </a:cubicBezTo>
                  <a:cubicBezTo>
                    <a:pt x="2507762" y="177960"/>
                    <a:pt x="2496077" y="193335"/>
                    <a:pt x="2517290" y="172122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7216371" y="139797"/>
              <a:ext cx="274812" cy="255149"/>
            </a:xfrm>
            <a:custGeom>
              <a:avLst/>
              <a:gdLst>
                <a:gd name="connsiteX0" fmla="*/ 2010 w 274812"/>
                <a:gd name="connsiteY0" fmla="*/ 236721 h 255149"/>
                <a:gd name="connsiteX1" fmla="*/ 270951 w 274812"/>
                <a:gd name="connsiteY1" fmla="*/ 52 h 255149"/>
                <a:gd name="connsiteX2" fmla="*/ 152617 w 274812"/>
                <a:gd name="connsiteY2" fmla="*/ 215205 h 255149"/>
                <a:gd name="connsiteX3" fmla="*/ 2010 w 274812"/>
                <a:gd name="connsiteY3" fmla="*/ 236721 h 255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812" h="255149">
                  <a:moveTo>
                    <a:pt x="2010" y="236721"/>
                  </a:moveTo>
                  <a:cubicBezTo>
                    <a:pt x="21732" y="200862"/>
                    <a:pt x="245850" y="3638"/>
                    <a:pt x="270951" y="52"/>
                  </a:cubicBezTo>
                  <a:cubicBezTo>
                    <a:pt x="296052" y="-3534"/>
                    <a:pt x="192062" y="179346"/>
                    <a:pt x="152617" y="215205"/>
                  </a:cubicBezTo>
                  <a:cubicBezTo>
                    <a:pt x="113172" y="251064"/>
                    <a:pt x="-17712" y="272580"/>
                    <a:pt x="2010" y="236721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1256424" y="148281"/>
              <a:ext cx="720762" cy="753860"/>
            </a:xfrm>
            <a:custGeom>
              <a:avLst/>
              <a:gdLst>
                <a:gd name="connsiteX0" fmla="*/ 559397 w 720762"/>
                <a:gd name="connsiteY0" fmla="*/ 140674 h 753860"/>
                <a:gd name="connsiteX1" fmla="*/ 527125 w 720762"/>
                <a:gd name="connsiteY1" fmla="*/ 43855 h 753860"/>
                <a:gd name="connsiteX2" fmla="*/ 494852 w 720762"/>
                <a:gd name="connsiteY2" fmla="*/ 33097 h 753860"/>
                <a:gd name="connsiteX3" fmla="*/ 473336 w 720762"/>
                <a:gd name="connsiteY3" fmla="*/ 11582 h 753860"/>
                <a:gd name="connsiteX4" fmla="*/ 344245 w 720762"/>
                <a:gd name="connsiteY4" fmla="*/ 11582 h 753860"/>
                <a:gd name="connsiteX5" fmla="*/ 311972 w 720762"/>
                <a:gd name="connsiteY5" fmla="*/ 22340 h 753860"/>
                <a:gd name="connsiteX6" fmla="*/ 258183 w 720762"/>
                <a:gd name="connsiteY6" fmla="*/ 65370 h 753860"/>
                <a:gd name="connsiteX7" fmla="*/ 247426 w 720762"/>
                <a:gd name="connsiteY7" fmla="*/ 97643 h 753860"/>
                <a:gd name="connsiteX8" fmla="*/ 215153 w 720762"/>
                <a:gd name="connsiteY8" fmla="*/ 151431 h 753860"/>
                <a:gd name="connsiteX9" fmla="*/ 236668 w 720762"/>
                <a:gd name="connsiteY9" fmla="*/ 323554 h 753860"/>
                <a:gd name="connsiteX10" fmla="*/ 279699 w 720762"/>
                <a:gd name="connsiteY10" fmla="*/ 377342 h 753860"/>
                <a:gd name="connsiteX11" fmla="*/ 322729 w 720762"/>
                <a:gd name="connsiteY11" fmla="*/ 409615 h 753860"/>
                <a:gd name="connsiteX12" fmla="*/ 387275 w 720762"/>
                <a:gd name="connsiteY12" fmla="*/ 431130 h 753860"/>
                <a:gd name="connsiteX13" fmla="*/ 484094 w 720762"/>
                <a:gd name="connsiteY13" fmla="*/ 463403 h 753860"/>
                <a:gd name="connsiteX14" fmla="*/ 613186 w 720762"/>
                <a:gd name="connsiteY14" fmla="*/ 495676 h 753860"/>
                <a:gd name="connsiteX15" fmla="*/ 645459 w 720762"/>
                <a:gd name="connsiteY15" fmla="*/ 517191 h 753860"/>
                <a:gd name="connsiteX16" fmla="*/ 688489 w 720762"/>
                <a:gd name="connsiteY16" fmla="*/ 570980 h 753860"/>
                <a:gd name="connsiteX17" fmla="*/ 720762 w 720762"/>
                <a:gd name="connsiteY17" fmla="*/ 635526 h 753860"/>
                <a:gd name="connsiteX18" fmla="*/ 710005 w 720762"/>
                <a:gd name="connsiteY18" fmla="*/ 667799 h 753860"/>
                <a:gd name="connsiteX19" fmla="*/ 688489 w 720762"/>
                <a:gd name="connsiteY19" fmla="*/ 689314 h 753860"/>
                <a:gd name="connsiteX20" fmla="*/ 591670 w 720762"/>
                <a:gd name="connsiteY20" fmla="*/ 732344 h 753860"/>
                <a:gd name="connsiteX21" fmla="*/ 559397 w 720762"/>
                <a:gd name="connsiteY21" fmla="*/ 743102 h 753860"/>
                <a:gd name="connsiteX22" fmla="*/ 527125 w 720762"/>
                <a:gd name="connsiteY22" fmla="*/ 753860 h 753860"/>
                <a:gd name="connsiteX23" fmla="*/ 236668 w 720762"/>
                <a:gd name="connsiteY23" fmla="*/ 743102 h 753860"/>
                <a:gd name="connsiteX24" fmla="*/ 193637 w 720762"/>
                <a:gd name="connsiteY24" fmla="*/ 721587 h 753860"/>
                <a:gd name="connsiteX25" fmla="*/ 107576 w 720762"/>
                <a:gd name="connsiteY25" fmla="*/ 700071 h 753860"/>
                <a:gd name="connsiteX26" fmla="*/ 10757 w 720762"/>
                <a:gd name="connsiteY26" fmla="*/ 624768 h 753860"/>
                <a:gd name="connsiteX27" fmla="*/ 0 w 720762"/>
                <a:gd name="connsiteY27" fmla="*/ 603253 h 753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20762" h="753860">
                  <a:moveTo>
                    <a:pt x="559397" y="140674"/>
                  </a:moveTo>
                  <a:cubicBezTo>
                    <a:pt x="554148" y="109179"/>
                    <a:pt x="556214" y="67127"/>
                    <a:pt x="527125" y="43855"/>
                  </a:cubicBezTo>
                  <a:cubicBezTo>
                    <a:pt x="518270" y="36771"/>
                    <a:pt x="505610" y="36683"/>
                    <a:pt x="494852" y="33097"/>
                  </a:cubicBezTo>
                  <a:cubicBezTo>
                    <a:pt x="487680" y="25925"/>
                    <a:pt x="482033" y="16800"/>
                    <a:pt x="473336" y="11582"/>
                  </a:cubicBezTo>
                  <a:cubicBezTo>
                    <a:pt x="433911" y="-12073"/>
                    <a:pt x="384603" y="7098"/>
                    <a:pt x="344245" y="11582"/>
                  </a:cubicBezTo>
                  <a:cubicBezTo>
                    <a:pt x="333487" y="15168"/>
                    <a:pt x="322114" y="17269"/>
                    <a:pt x="311972" y="22340"/>
                  </a:cubicBezTo>
                  <a:cubicBezTo>
                    <a:pt x="284831" y="35910"/>
                    <a:pt x="278195" y="45359"/>
                    <a:pt x="258183" y="65370"/>
                  </a:cubicBezTo>
                  <a:cubicBezTo>
                    <a:pt x="254597" y="76128"/>
                    <a:pt x="253260" y="87919"/>
                    <a:pt x="247426" y="97643"/>
                  </a:cubicBezTo>
                  <a:cubicBezTo>
                    <a:pt x="203125" y="171478"/>
                    <a:pt x="245626" y="60010"/>
                    <a:pt x="215153" y="151431"/>
                  </a:cubicBezTo>
                  <a:cubicBezTo>
                    <a:pt x="217207" y="178133"/>
                    <a:pt x="213446" y="277111"/>
                    <a:pt x="236668" y="323554"/>
                  </a:cubicBezTo>
                  <a:cubicBezTo>
                    <a:pt x="246596" y="343410"/>
                    <a:pt x="262544" y="363046"/>
                    <a:pt x="279699" y="377342"/>
                  </a:cubicBezTo>
                  <a:cubicBezTo>
                    <a:pt x="293473" y="388820"/>
                    <a:pt x="306693" y="401597"/>
                    <a:pt x="322729" y="409615"/>
                  </a:cubicBezTo>
                  <a:cubicBezTo>
                    <a:pt x="343014" y="419757"/>
                    <a:pt x="365760" y="423958"/>
                    <a:pt x="387275" y="431130"/>
                  </a:cubicBezTo>
                  <a:lnTo>
                    <a:pt x="484094" y="463403"/>
                  </a:lnTo>
                  <a:cubicBezTo>
                    <a:pt x="538217" y="472424"/>
                    <a:pt x="562044" y="472946"/>
                    <a:pt x="613186" y="495676"/>
                  </a:cubicBezTo>
                  <a:cubicBezTo>
                    <a:pt x="625001" y="500927"/>
                    <a:pt x="635363" y="509114"/>
                    <a:pt x="645459" y="517191"/>
                  </a:cubicBezTo>
                  <a:cubicBezTo>
                    <a:pt x="662134" y="530532"/>
                    <a:pt x="679171" y="552344"/>
                    <a:pt x="688489" y="570980"/>
                  </a:cubicBezTo>
                  <a:cubicBezTo>
                    <a:pt x="733028" y="660057"/>
                    <a:pt x="659103" y="543036"/>
                    <a:pt x="720762" y="635526"/>
                  </a:cubicBezTo>
                  <a:cubicBezTo>
                    <a:pt x="717176" y="646284"/>
                    <a:pt x="715839" y="658075"/>
                    <a:pt x="710005" y="667799"/>
                  </a:cubicBezTo>
                  <a:cubicBezTo>
                    <a:pt x="704787" y="676496"/>
                    <a:pt x="696409" y="682978"/>
                    <a:pt x="688489" y="689314"/>
                  </a:cubicBezTo>
                  <a:cubicBezTo>
                    <a:pt x="651957" y="718539"/>
                    <a:pt x="642852" y="715283"/>
                    <a:pt x="591670" y="732344"/>
                  </a:cubicBezTo>
                  <a:lnTo>
                    <a:pt x="559397" y="743102"/>
                  </a:lnTo>
                  <a:lnTo>
                    <a:pt x="527125" y="753860"/>
                  </a:lnTo>
                  <a:cubicBezTo>
                    <a:pt x="430306" y="750274"/>
                    <a:pt x="333103" y="752434"/>
                    <a:pt x="236668" y="743102"/>
                  </a:cubicBezTo>
                  <a:cubicBezTo>
                    <a:pt x="220706" y="741557"/>
                    <a:pt x="208851" y="726658"/>
                    <a:pt x="193637" y="721587"/>
                  </a:cubicBezTo>
                  <a:cubicBezTo>
                    <a:pt x="165585" y="712236"/>
                    <a:pt x="107576" y="700071"/>
                    <a:pt x="107576" y="700071"/>
                  </a:cubicBezTo>
                  <a:cubicBezTo>
                    <a:pt x="67199" y="673154"/>
                    <a:pt x="39647" y="660881"/>
                    <a:pt x="10757" y="624768"/>
                  </a:cubicBezTo>
                  <a:cubicBezTo>
                    <a:pt x="5748" y="618507"/>
                    <a:pt x="3586" y="610425"/>
                    <a:pt x="0" y="603253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2525826" y="643957"/>
              <a:ext cx="785316" cy="280938"/>
            </a:xfrm>
            <a:custGeom>
              <a:avLst/>
              <a:gdLst>
                <a:gd name="connsiteX0" fmla="*/ 0 w 785316"/>
                <a:gd name="connsiteY0" fmla="*/ 247426 h 280938"/>
                <a:gd name="connsiteX1" fmla="*/ 10758 w 785316"/>
                <a:gd name="connsiteY1" fmla="*/ 86061 h 280938"/>
                <a:gd name="connsiteX2" fmla="*/ 21515 w 785316"/>
                <a:gd name="connsiteY2" fmla="*/ 43031 h 280938"/>
                <a:gd name="connsiteX3" fmla="*/ 43031 w 785316"/>
                <a:gd name="connsiteY3" fmla="*/ 21515 h 280938"/>
                <a:gd name="connsiteX4" fmla="*/ 86061 w 785316"/>
                <a:gd name="connsiteY4" fmla="*/ 10758 h 280938"/>
                <a:gd name="connsiteX5" fmla="*/ 290457 w 785316"/>
                <a:gd name="connsiteY5" fmla="*/ 21515 h 280938"/>
                <a:gd name="connsiteX6" fmla="*/ 311972 w 785316"/>
                <a:gd name="connsiteY6" fmla="*/ 43031 h 280938"/>
                <a:gd name="connsiteX7" fmla="*/ 344245 w 785316"/>
                <a:gd name="connsiteY7" fmla="*/ 64546 h 280938"/>
                <a:gd name="connsiteX8" fmla="*/ 355003 w 785316"/>
                <a:gd name="connsiteY8" fmla="*/ 107577 h 280938"/>
                <a:gd name="connsiteX9" fmla="*/ 365760 w 785316"/>
                <a:gd name="connsiteY9" fmla="*/ 139850 h 280938"/>
                <a:gd name="connsiteX10" fmla="*/ 398033 w 785316"/>
                <a:gd name="connsiteY10" fmla="*/ 258184 h 280938"/>
                <a:gd name="connsiteX11" fmla="*/ 430306 w 785316"/>
                <a:gd name="connsiteY11" fmla="*/ 279699 h 280938"/>
                <a:gd name="connsiteX12" fmla="*/ 591671 w 785316"/>
                <a:gd name="connsiteY12" fmla="*/ 247426 h 280938"/>
                <a:gd name="connsiteX13" fmla="*/ 613186 w 785316"/>
                <a:gd name="connsiteY13" fmla="*/ 215153 h 280938"/>
                <a:gd name="connsiteX14" fmla="*/ 623944 w 785316"/>
                <a:gd name="connsiteY14" fmla="*/ 182880 h 280938"/>
                <a:gd name="connsiteX15" fmla="*/ 591671 w 785316"/>
                <a:gd name="connsiteY15" fmla="*/ 53788 h 280938"/>
                <a:gd name="connsiteX16" fmla="*/ 570155 w 785316"/>
                <a:gd name="connsiteY16" fmla="*/ 32273 h 280938"/>
                <a:gd name="connsiteX17" fmla="*/ 570155 w 785316"/>
                <a:gd name="connsiteY17" fmla="*/ 96819 h 280938"/>
                <a:gd name="connsiteX18" fmla="*/ 613186 w 785316"/>
                <a:gd name="connsiteY18" fmla="*/ 107577 h 280938"/>
                <a:gd name="connsiteX19" fmla="*/ 753035 w 785316"/>
                <a:gd name="connsiteY19" fmla="*/ 86061 h 280938"/>
                <a:gd name="connsiteX20" fmla="*/ 774551 w 785316"/>
                <a:gd name="connsiteY20" fmla="*/ 64546 h 280938"/>
                <a:gd name="connsiteX21" fmla="*/ 785308 w 785316"/>
                <a:gd name="connsiteY21" fmla="*/ 0 h 280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5316" h="280938">
                  <a:moveTo>
                    <a:pt x="0" y="247426"/>
                  </a:moveTo>
                  <a:cubicBezTo>
                    <a:pt x="3586" y="193638"/>
                    <a:pt x="5115" y="139673"/>
                    <a:pt x="10758" y="86061"/>
                  </a:cubicBezTo>
                  <a:cubicBezTo>
                    <a:pt x="12306" y="71358"/>
                    <a:pt x="14903" y="56255"/>
                    <a:pt x="21515" y="43031"/>
                  </a:cubicBezTo>
                  <a:cubicBezTo>
                    <a:pt x="26051" y="33959"/>
                    <a:pt x="33959" y="26051"/>
                    <a:pt x="43031" y="21515"/>
                  </a:cubicBezTo>
                  <a:cubicBezTo>
                    <a:pt x="56255" y="14903"/>
                    <a:pt x="71718" y="14344"/>
                    <a:pt x="86061" y="10758"/>
                  </a:cubicBezTo>
                  <a:cubicBezTo>
                    <a:pt x="154193" y="14344"/>
                    <a:pt x="222916" y="11866"/>
                    <a:pt x="290457" y="21515"/>
                  </a:cubicBezTo>
                  <a:cubicBezTo>
                    <a:pt x="300498" y="22949"/>
                    <a:pt x="304052" y="36695"/>
                    <a:pt x="311972" y="43031"/>
                  </a:cubicBezTo>
                  <a:cubicBezTo>
                    <a:pt x="322068" y="51108"/>
                    <a:pt x="333487" y="57374"/>
                    <a:pt x="344245" y="64546"/>
                  </a:cubicBezTo>
                  <a:cubicBezTo>
                    <a:pt x="347831" y="78890"/>
                    <a:pt x="350941" y="93361"/>
                    <a:pt x="355003" y="107577"/>
                  </a:cubicBezTo>
                  <a:cubicBezTo>
                    <a:pt x="358118" y="118480"/>
                    <a:pt x="363010" y="128849"/>
                    <a:pt x="365760" y="139850"/>
                  </a:cubicBezTo>
                  <a:cubicBezTo>
                    <a:pt x="374462" y="174659"/>
                    <a:pt x="378803" y="227416"/>
                    <a:pt x="398033" y="258184"/>
                  </a:cubicBezTo>
                  <a:cubicBezTo>
                    <a:pt x="404885" y="269148"/>
                    <a:pt x="419548" y="272527"/>
                    <a:pt x="430306" y="279699"/>
                  </a:cubicBezTo>
                  <a:cubicBezTo>
                    <a:pt x="526644" y="272288"/>
                    <a:pt x="548727" y="301105"/>
                    <a:pt x="591671" y="247426"/>
                  </a:cubicBezTo>
                  <a:cubicBezTo>
                    <a:pt x="599748" y="237330"/>
                    <a:pt x="607404" y="226717"/>
                    <a:pt x="613186" y="215153"/>
                  </a:cubicBezTo>
                  <a:cubicBezTo>
                    <a:pt x="618257" y="205011"/>
                    <a:pt x="620358" y="193638"/>
                    <a:pt x="623944" y="182880"/>
                  </a:cubicBezTo>
                  <a:cubicBezTo>
                    <a:pt x="614961" y="102037"/>
                    <a:pt x="629923" y="101602"/>
                    <a:pt x="591671" y="53788"/>
                  </a:cubicBezTo>
                  <a:cubicBezTo>
                    <a:pt x="585335" y="45868"/>
                    <a:pt x="577327" y="39445"/>
                    <a:pt x="570155" y="32273"/>
                  </a:cubicBezTo>
                  <a:cubicBezTo>
                    <a:pt x="564116" y="50390"/>
                    <a:pt x="547508" y="78702"/>
                    <a:pt x="570155" y="96819"/>
                  </a:cubicBezTo>
                  <a:cubicBezTo>
                    <a:pt x="581700" y="106055"/>
                    <a:pt x="598842" y="103991"/>
                    <a:pt x="613186" y="107577"/>
                  </a:cubicBezTo>
                  <a:cubicBezTo>
                    <a:pt x="619403" y="106955"/>
                    <a:pt x="722018" y="104671"/>
                    <a:pt x="753035" y="86061"/>
                  </a:cubicBezTo>
                  <a:cubicBezTo>
                    <a:pt x="761732" y="80843"/>
                    <a:pt x="767379" y="71718"/>
                    <a:pt x="774551" y="64546"/>
                  </a:cubicBezTo>
                  <a:cubicBezTo>
                    <a:pt x="786011" y="7242"/>
                    <a:pt x="785308" y="29042"/>
                    <a:pt x="785308" y="0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3838259" y="557896"/>
              <a:ext cx="399033" cy="419600"/>
            </a:xfrm>
            <a:custGeom>
              <a:avLst/>
              <a:gdLst>
                <a:gd name="connsiteX0" fmla="*/ 75304 w 399033"/>
                <a:gd name="connsiteY0" fmla="*/ 118334 h 419600"/>
                <a:gd name="connsiteX1" fmla="*/ 355002 w 399033"/>
                <a:gd name="connsiteY1" fmla="*/ 129092 h 419600"/>
                <a:gd name="connsiteX2" fmla="*/ 398033 w 399033"/>
                <a:gd name="connsiteY2" fmla="*/ 75304 h 419600"/>
                <a:gd name="connsiteX3" fmla="*/ 355002 w 399033"/>
                <a:gd name="connsiteY3" fmla="*/ 32273 h 419600"/>
                <a:gd name="connsiteX4" fmla="*/ 279699 w 399033"/>
                <a:gd name="connsiteY4" fmla="*/ 0 h 419600"/>
                <a:gd name="connsiteX5" fmla="*/ 182880 w 399033"/>
                <a:gd name="connsiteY5" fmla="*/ 10758 h 419600"/>
                <a:gd name="connsiteX6" fmla="*/ 118334 w 399033"/>
                <a:gd name="connsiteY6" fmla="*/ 32273 h 419600"/>
                <a:gd name="connsiteX7" fmla="*/ 32273 w 399033"/>
                <a:gd name="connsiteY7" fmla="*/ 129092 h 419600"/>
                <a:gd name="connsiteX8" fmla="*/ 21515 w 399033"/>
                <a:gd name="connsiteY8" fmla="*/ 172122 h 419600"/>
                <a:gd name="connsiteX9" fmla="*/ 0 w 399033"/>
                <a:gd name="connsiteY9" fmla="*/ 236668 h 419600"/>
                <a:gd name="connsiteX10" fmla="*/ 10758 w 399033"/>
                <a:gd name="connsiteY10" fmla="*/ 322729 h 419600"/>
                <a:gd name="connsiteX11" fmla="*/ 107577 w 399033"/>
                <a:gd name="connsiteY11" fmla="*/ 387275 h 419600"/>
                <a:gd name="connsiteX12" fmla="*/ 139850 w 399033"/>
                <a:gd name="connsiteY12" fmla="*/ 408791 h 419600"/>
                <a:gd name="connsiteX13" fmla="*/ 290457 w 399033"/>
                <a:gd name="connsiteY13" fmla="*/ 408791 h 419600"/>
                <a:gd name="connsiteX14" fmla="*/ 355002 w 399033"/>
                <a:gd name="connsiteY14" fmla="*/ 365760 h 419600"/>
                <a:gd name="connsiteX15" fmla="*/ 376518 w 399033"/>
                <a:gd name="connsiteY15" fmla="*/ 344245 h 41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9033" h="419600">
                  <a:moveTo>
                    <a:pt x="75304" y="118334"/>
                  </a:moveTo>
                  <a:cubicBezTo>
                    <a:pt x="268657" y="145955"/>
                    <a:pt x="175374" y="144060"/>
                    <a:pt x="355002" y="129092"/>
                  </a:cubicBezTo>
                  <a:cubicBezTo>
                    <a:pt x="366496" y="117598"/>
                    <a:pt x="395319" y="91588"/>
                    <a:pt x="398033" y="75304"/>
                  </a:cubicBezTo>
                  <a:cubicBezTo>
                    <a:pt x="404653" y="35584"/>
                    <a:pt x="377069" y="43307"/>
                    <a:pt x="355002" y="32273"/>
                  </a:cubicBezTo>
                  <a:cubicBezTo>
                    <a:pt x="280712" y="-4873"/>
                    <a:pt x="369256" y="22390"/>
                    <a:pt x="279699" y="0"/>
                  </a:cubicBezTo>
                  <a:cubicBezTo>
                    <a:pt x="247426" y="3586"/>
                    <a:pt x="214721" y="4390"/>
                    <a:pt x="182880" y="10758"/>
                  </a:cubicBezTo>
                  <a:cubicBezTo>
                    <a:pt x="160641" y="15206"/>
                    <a:pt x="118334" y="32273"/>
                    <a:pt x="118334" y="32273"/>
                  </a:cubicBezTo>
                  <a:cubicBezTo>
                    <a:pt x="44646" y="105961"/>
                    <a:pt x="70666" y="71502"/>
                    <a:pt x="32273" y="129092"/>
                  </a:cubicBezTo>
                  <a:cubicBezTo>
                    <a:pt x="28687" y="143435"/>
                    <a:pt x="25763" y="157961"/>
                    <a:pt x="21515" y="172122"/>
                  </a:cubicBezTo>
                  <a:cubicBezTo>
                    <a:pt x="14998" y="193845"/>
                    <a:pt x="0" y="236668"/>
                    <a:pt x="0" y="236668"/>
                  </a:cubicBezTo>
                  <a:cubicBezTo>
                    <a:pt x="3586" y="265355"/>
                    <a:pt x="-1357" y="296480"/>
                    <a:pt x="10758" y="322729"/>
                  </a:cubicBezTo>
                  <a:cubicBezTo>
                    <a:pt x="35897" y="377198"/>
                    <a:pt x="62748" y="376068"/>
                    <a:pt x="107577" y="387275"/>
                  </a:cubicBezTo>
                  <a:cubicBezTo>
                    <a:pt x="118335" y="394447"/>
                    <a:pt x="127744" y="404251"/>
                    <a:pt x="139850" y="408791"/>
                  </a:cubicBezTo>
                  <a:cubicBezTo>
                    <a:pt x="194650" y="429341"/>
                    <a:pt x="230215" y="415484"/>
                    <a:pt x="290457" y="408791"/>
                  </a:cubicBezTo>
                  <a:cubicBezTo>
                    <a:pt x="311972" y="394447"/>
                    <a:pt x="336717" y="384044"/>
                    <a:pt x="355002" y="365760"/>
                  </a:cubicBezTo>
                  <a:lnTo>
                    <a:pt x="376518" y="344245"/>
                  </a:ln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4655840" y="288955"/>
              <a:ext cx="486397" cy="753035"/>
            </a:xfrm>
            <a:custGeom>
              <a:avLst/>
              <a:gdLst>
                <a:gd name="connsiteX0" fmla="*/ 139850 w 486397"/>
                <a:gd name="connsiteY0" fmla="*/ 0 h 753035"/>
                <a:gd name="connsiteX1" fmla="*/ 150607 w 486397"/>
                <a:gd name="connsiteY1" fmla="*/ 656216 h 753035"/>
                <a:gd name="connsiteX2" fmla="*/ 161365 w 486397"/>
                <a:gd name="connsiteY2" fmla="*/ 688489 h 753035"/>
                <a:gd name="connsiteX3" fmla="*/ 247426 w 486397"/>
                <a:gd name="connsiteY3" fmla="*/ 710005 h 753035"/>
                <a:gd name="connsiteX4" fmla="*/ 279699 w 486397"/>
                <a:gd name="connsiteY4" fmla="*/ 720762 h 753035"/>
                <a:gd name="connsiteX5" fmla="*/ 387276 w 486397"/>
                <a:gd name="connsiteY5" fmla="*/ 710005 h 753035"/>
                <a:gd name="connsiteX6" fmla="*/ 484094 w 486397"/>
                <a:gd name="connsiteY6" fmla="*/ 699247 h 753035"/>
                <a:gd name="connsiteX7" fmla="*/ 451821 w 486397"/>
                <a:gd name="connsiteY7" fmla="*/ 710005 h 753035"/>
                <a:gd name="connsiteX8" fmla="*/ 387276 w 486397"/>
                <a:gd name="connsiteY8" fmla="*/ 753035 h 753035"/>
                <a:gd name="connsiteX9" fmla="*/ 333487 w 486397"/>
                <a:gd name="connsiteY9" fmla="*/ 742277 h 753035"/>
                <a:gd name="connsiteX10" fmla="*/ 161365 w 486397"/>
                <a:gd name="connsiteY10" fmla="*/ 731520 h 753035"/>
                <a:gd name="connsiteX11" fmla="*/ 139850 w 486397"/>
                <a:gd name="connsiteY11" fmla="*/ 699247 h 753035"/>
                <a:gd name="connsiteX12" fmla="*/ 118334 w 486397"/>
                <a:gd name="connsiteY12" fmla="*/ 634701 h 753035"/>
                <a:gd name="connsiteX13" fmla="*/ 107577 w 486397"/>
                <a:gd name="connsiteY13" fmla="*/ 602428 h 753035"/>
                <a:gd name="connsiteX14" fmla="*/ 43031 w 486397"/>
                <a:gd name="connsiteY14" fmla="*/ 344245 h 753035"/>
                <a:gd name="connsiteX15" fmla="*/ 0 w 486397"/>
                <a:gd name="connsiteY15" fmla="*/ 355002 h 753035"/>
                <a:gd name="connsiteX16" fmla="*/ 53789 w 486397"/>
                <a:gd name="connsiteY16" fmla="*/ 322729 h 753035"/>
                <a:gd name="connsiteX17" fmla="*/ 86061 w 486397"/>
                <a:gd name="connsiteY17" fmla="*/ 333487 h 753035"/>
                <a:gd name="connsiteX18" fmla="*/ 279699 w 486397"/>
                <a:gd name="connsiteY18" fmla="*/ 333487 h 753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86397" h="753035">
                  <a:moveTo>
                    <a:pt x="139850" y="0"/>
                  </a:moveTo>
                  <a:cubicBezTo>
                    <a:pt x="143436" y="218739"/>
                    <a:pt x="143774" y="437555"/>
                    <a:pt x="150607" y="656216"/>
                  </a:cubicBezTo>
                  <a:cubicBezTo>
                    <a:pt x="150961" y="667550"/>
                    <a:pt x="151452" y="682982"/>
                    <a:pt x="161365" y="688489"/>
                  </a:cubicBezTo>
                  <a:cubicBezTo>
                    <a:pt x="187214" y="702850"/>
                    <a:pt x="219373" y="700655"/>
                    <a:pt x="247426" y="710005"/>
                  </a:cubicBezTo>
                  <a:lnTo>
                    <a:pt x="279699" y="720762"/>
                  </a:lnTo>
                  <a:lnTo>
                    <a:pt x="387276" y="710005"/>
                  </a:lnTo>
                  <a:cubicBezTo>
                    <a:pt x="419569" y="706606"/>
                    <a:pt x="451623" y="699247"/>
                    <a:pt x="484094" y="699247"/>
                  </a:cubicBezTo>
                  <a:cubicBezTo>
                    <a:pt x="495434" y="699247"/>
                    <a:pt x="461734" y="704498"/>
                    <a:pt x="451821" y="710005"/>
                  </a:cubicBezTo>
                  <a:cubicBezTo>
                    <a:pt x="429217" y="722563"/>
                    <a:pt x="387276" y="753035"/>
                    <a:pt x="387276" y="753035"/>
                  </a:cubicBezTo>
                  <a:cubicBezTo>
                    <a:pt x="369346" y="749449"/>
                    <a:pt x="351689" y="744011"/>
                    <a:pt x="333487" y="742277"/>
                  </a:cubicBezTo>
                  <a:cubicBezTo>
                    <a:pt x="276260" y="736827"/>
                    <a:pt x="217482" y="743990"/>
                    <a:pt x="161365" y="731520"/>
                  </a:cubicBezTo>
                  <a:cubicBezTo>
                    <a:pt x="148744" y="728715"/>
                    <a:pt x="145101" y="711062"/>
                    <a:pt x="139850" y="699247"/>
                  </a:cubicBezTo>
                  <a:cubicBezTo>
                    <a:pt x="130639" y="678522"/>
                    <a:pt x="125506" y="656216"/>
                    <a:pt x="118334" y="634701"/>
                  </a:cubicBezTo>
                  <a:lnTo>
                    <a:pt x="107577" y="602428"/>
                  </a:lnTo>
                  <a:cubicBezTo>
                    <a:pt x="96701" y="330532"/>
                    <a:pt x="184670" y="312770"/>
                    <a:pt x="43031" y="344245"/>
                  </a:cubicBezTo>
                  <a:cubicBezTo>
                    <a:pt x="28598" y="347452"/>
                    <a:pt x="14344" y="351416"/>
                    <a:pt x="0" y="355002"/>
                  </a:cubicBezTo>
                  <a:cubicBezTo>
                    <a:pt x="17043" y="337960"/>
                    <a:pt x="25860" y="322729"/>
                    <a:pt x="53789" y="322729"/>
                  </a:cubicBezTo>
                  <a:cubicBezTo>
                    <a:pt x="65128" y="322729"/>
                    <a:pt x="74735" y="332948"/>
                    <a:pt x="86061" y="333487"/>
                  </a:cubicBezTo>
                  <a:cubicBezTo>
                    <a:pt x="150534" y="336557"/>
                    <a:pt x="215153" y="333487"/>
                    <a:pt x="279699" y="333487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Člověk a svět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9650" y="882594"/>
            <a:ext cx="10972800" cy="850106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398" y="3356992"/>
            <a:ext cx="11737304" cy="7920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Jaký je rozdíl mezi osobním plánováním a time managementem?</a:t>
            </a:r>
            <a:endParaRPr lang="cs-CZ" b="1" dirty="0"/>
          </a:p>
        </p:txBody>
      </p:sp>
      <p:sp>
        <p:nvSpPr>
          <p:cNvPr id="4" name="Výbuch 1 3"/>
          <p:cNvSpPr/>
          <p:nvPr/>
        </p:nvSpPr>
        <p:spPr>
          <a:xfrm>
            <a:off x="11125200" y="833867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817698"/>
            <a:ext cx="10972800" cy="70609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344" y="2492897"/>
            <a:ext cx="11809312" cy="18001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cs-CZ" dirty="0" smtClean="0"/>
              <a:t>	Formalizovaný postup, kterým je  vybírána </a:t>
            </a:r>
            <a:r>
              <a:rPr lang="cs-CZ" dirty="0" smtClean="0"/>
              <a:t>konkrétní </a:t>
            </a:r>
            <a:r>
              <a:rPr lang="cs-CZ" dirty="0" smtClean="0"/>
              <a:t>osoba pro obsazení významné pracovní pozice či funkce</a:t>
            </a:r>
            <a:r>
              <a:rPr lang="cs-CZ" dirty="0" smtClean="0"/>
              <a:t>.</a:t>
            </a: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Nazvi tento postup!</a:t>
            </a:r>
            <a:endParaRPr lang="cs-CZ" b="1" dirty="0"/>
          </a:p>
        </p:txBody>
      </p:sp>
      <p:sp>
        <p:nvSpPr>
          <p:cNvPr id="4" name="Výbuch 1 3"/>
          <p:cNvSpPr/>
          <p:nvPr/>
        </p:nvSpPr>
        <p:spPr>
          <a:xfrm>
            <a:off x="10776520" y="81769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4673" y="844625"/>
            <a:ext cx="1669976" cy="70609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840" y="2708920"/>
            <a:ext cx="11665296" cy="22608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	Proces, který absolvuje uchazeč o práci u zaměstnavatele. Může být i vícekolový, může probíhat formou písemného testu i ústně</a:t>
            </a:r>
            <a:r>
              <a:rPr lang="cs-CZ" dirty="0" smtClean="0"/>
              <a:t>.</a:t>
            </a: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Nazvěte tento proces!</a:t>
            </a:r>
            <a:endParaRPr lang="cs-CZ" b="1" dirty="0"/>
          </a:p>
        </p:txBody>
      </p:sp>
      <p:sp>
        <p:nvSpPr>
          <p:cNvPr id="4" name="Výbuch 1 3"/>
          <p:cNvSpPr/>
          <p:nvPr/>
        </p:nvSpPr>
        <p:spPr>
          <a:xfrm>
            <a:off x="10920536" y="844625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9856" y="1074031"/>
            <a:ext cx="1886000" cy="634082"/>
          </a:xfrm>
        </p:spPr>
        <p:txBody>
          <a:bodyPr>
            <a:normAutofit/>
          </a:bodyPr>
          <a:lstStyle/>
          <a:p>
            <a:r>
              <a:rPr lang="cs-CZ" sz="1800" dirty="0" smtClean="0"/>
              <a:t>3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352" y="3140968"/>
            <a:ext cx="11593288" cy="67667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b="1" dirty="0" smtClean="0"/>
              <a:t>Co musím o sobě vědět, abych si zpracoval tu pravou vizi?</a:t>
            </a:r>
          </a:p>
          <a:p>
            <a:pPr algn="just">
              <a:buNone/>
            </a:pPr>
            <a:endParaRPr lang="cs-CZ" b="1" dirty="0" smtClean="0"/>
          </a:p>
        </p:txBody>
      </p:sp>
      <p:sp>
        <p:nvSpPr>
          <p:cNvPr id="4" name="Výbuch 1 3"/>
          <p:cNvSpPr/>
          <p:nvPr/>
        </p:nvSpPr>
        <p:spPr>
          <a:xfrm>
            <a:off x="10848528" y="821177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31904" y="953003"/>
            <a:ext cx="2174032" cy="562074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12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00" y="3356992"/>
            <a:ext cx="10972800" cy="7486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b="1" dirty="0" smtClean="0"/>
              <a:t>Co je důležité při přijímacím pohovoru z hlediska etikety?</a:t>
            </a:r>
          </a:p>
          <a:p>
            <a:pPr algn="ctr">
              <a:buNone/>
            </a:pPr>
            <a:endParaRPr lang="cs-CZ" b="1" dirty="0" smtClean="0"/>
          </a:p>
        </p:txBody>
      </p:sp>
      <p:sp>
        <p:nvSpPr>
          <p:cNvPr id="4" name="Výbuch 1 3"/>
          <p:cNvSpPr/>
          <p:nvPr/>
        </p:nvSpPr>
        <p:spPr>
          <a:xfrm>
            <a:off x="10992544" y="92251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7016" y="933872"/>
            <a:ext cx="1597968" cy="490066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10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409" y="3284984"/>
            <a:ext cx="10972800" cy="67667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b="1" dirty="0" smtClean="0"/>
              <a:t>Jakých chyb se máme vyvarovat při přijímacím pohovoru?</a:t>
            </a:r>
          </a:p>
          <a:p>
            <a:pPr algn="ctr">
              <a:buNone/>
            </a:pPr>
            <a:endParaRPr lang="cs-CZ" b="1" dirty="0" smtClean="0"/>
          </a:p>
        </p:txBody>
      </p:sp>
      <p:sp>
        <p:nvSpPr>
          <p:cNvPr id="4" name="Výbuch 1 3"/>
          <p:cNvSpPr/>
          <p:nvPr/>
        </p:nvSpPr>
        <p:spPr>
          <a:xfrm>
            <a:off x="10992544" y="93387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5960" y="858886"/>
            <a:ext cx="1597968" cy="562074"/>
          </a:xfrm>
        </p:spPr>
        <p:txBody>
          <a:bodyPr>
            <a:normAutofit/>
          </a:bodyPr>
          <a:lstStyle/>
          <a:p>
            <a:r>
              <a:rPr lang="cs-CZ" sz="1800" dirty="0" smtClean="0"/>
              <a:t>3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336" y="2852936"/>
            <a:ext cx="11881320" cy="132474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Abyste efektivně plánovali svůj čas, jak si rozdělíte problémy dle priorit?</a:t>
            </a:r>
          </a:p>
          <a:p>
            <a:pPr algn="just">
              <a:buNone/>
            </a:pPr>
            <a:endParaRPr lang="cs-CZ" b="1" dirty="0" smtClean="0"/>
          </a:p>
        </p:txBody>
      </p:sp>
      <p:sp>
        <p:nvSpPr>
          <p:cNvPr id="4" name="Výbuch 1 3"/>
          <p:cNvSpPr/>
          <p:nvPr/>
        </p:nvSpPr>
        <p:spPr>
          <a:xfrm>
            <a:off x="10920536" y="85888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36</Words>
  <Application>Microsoft Office PowerPoint</Application>
  <PresentationFormat>Širokoúhlá obrazovka</PresentationFormat>
  <Paragraphs>25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Člověk a svět práce</vt:lpstr>
      <vt:lpstr>1</vt:lpstr>
      <vt:lpstr>1</vt:lpstr>
      <vt:lpstr>1</vt:lpstr>
      <vt:lpstr>3</vt:lpstr>
      <vt:lpstr>12</vt:lpstr>
      <vt:lpstr>10</vt:lpstr>
      <vt:lpstr>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Člověk a svět práce</dc:title>
  <dc:creator>manak</dc:creator>
  <cp:lastModifiedBy>Zdeněk Maňák</cp:lastModifiedBy>
  <cp:revision>35</cp:revision>
  <dcterms:created xsi:type="dcterms:W3CDTF">2013-01-08T06:29:53Z</dcterms:created>
  <dcterms:modified xsi:type="dcterms:W3CDTF">2015-06-16T13:25:29Z</dcterms:modified>
</cp:coreProperties>
</file>