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16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B8FFE-6BAC-4811-A01A-806C717647F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588F19-E4E8-4734-8B27-B23E915727E7}">
      <dgm:prSet phldrT="[Text]"/>
      <dgm:spPr/>
      <dgm:t>
        <a:bodyPr/>
        <a:lstStyle/>
        <a:p>
          <a:r>
            <a:rPr lang="cs-CZ" dirty="0" smtClean="0"/>
            <a:t>Hmotné</a:t>
          </a:r>
          <a:endParaRPr lang="cs-CZ" dirty="0"/>
        </a:p>
      </dgm:t>
    </dgm:pt>
    <dgm:pt modelId="{2A7D7223-2849-45DB-9E50-F793412FE3EE}" type="parTrans" cxnId="{3123B61F-1699-4814-89EB-73C47143FCD1}">
      <dgm:prSet/>
      <dgm:spPr/>
      <dgm:t>
        <a:bodyPr/>
        <a:lstStyle/>
        <a:p>
          <a:endParaRPr lang="cs-CZ"/>
        </a:p>
      </dgm:t>
    </dgm:pt>
    <dgm:pt modelId="{33F21268-EA15-4225-BBDB-1495197C8107}" type="sibTrans" cxnId="{3123B61F-1699-4814-89EB-73C47143FCD1}">
      <dgm:prSet/>
      <dgm:spPr/>
      <dgm:t>
        <a:bodyPr/>
        <a:lstStyle/>
        <a:p>
          <a:endParaRPr lang="cs-CZ"/>
        </a:p>
      </dgm:t>
    </dgm:pt>
    <dgm:pt modelId="{C05732A9-B187-49CD-A41A-F9B5BD9AACA7}">
      <dgm:prSet phldrT="[Text]" custT="1"/>
      <dgm:spPr/>
      <dgm:t>
        <a:bodyPr/>
        <a:lstStyle/>
        <a:p>
          <a:r>
            <a:rPr lang="cs-CZ" sz="2800" dirty="0" smtClean="0"/>
            <a:t>Trestné činy</a:t>
          </a:r>
          <a:endParaRPr lang="cs-CZ" sz="2800" dirty="0"/>
        </a:p>
      </dgm:t>
    </dgm:pt>
    <dgm:pt modelId="{925A5FD3-2741-484D-BCF7-17EC57B67A6A}" type="parTrans" cxnId="{B730F0F3-35E6-4D1E-84C7-5FFAD807E888}">
      <dgm:prSet/>
      <dgm:spPr/>
      <dgm:t>
        <a:bodyPr/>
        <a:lstStyle/>
        <a:p>
          <a:endParaRPr lang="cs-CZ"/>
        </a:p>
      </dgm:t>
    </dgm:pt>
    <dgm:pt modelId="{A5A0CA2C-D614-4D94-A40F-4B581187685E}" type="sibTrans" cxnId="{B730F0F3-35E6-4D1E-84C7-5FFAD807E888}">
      <dgm:prSet/>
      <dgm:spPr/>
      <dgm:t>
        <a:bodyPr/>
        <a:lstStyle/>
        <a:p>
          <a:endParaRPr lang="cs-CZ"/>
        </a:p>
      </dgm:t>
    </dgm:pt>
    <dgm:pt modelId="{428AA59C-BFED-47CB-A721-C2FA403D9DA6}">
      <dgm:prSet phldrT="[Text]" custT="1"/>
      <dgm:spPr/>
      <dgm:t>
        <a:bodyPr/>
        <a:lstStyle/>
        <a:p>
          <a:r>
            <a:rPr lang="cs-CZ" sz="2800" dirty="0" smtClean="0"/>
            <a:t>Skutkové podstaty</a:t>
          </a:r>
          <a:endParaRPr lang="cs-CZ" sz="2800" dirty="0"/>
        </a:p>
      </dgm:t>
    </dgm:pt>
    <dgm:pt modelId="{089B3D0F-B650-4D1F-9072-36F712942168}" type="parTrans" cxnId="{F7E8BEF5-684C-43AB-ADDF-5319EC40EA84}">
      <dgm:prSet/>
      <dgm:spPr/>
      <dgm:t>
        <a:bodyPr/>
        <a:lstStyle/>
        <a:p>
          <a:endParaRPr lang="cs-CZ"/>
        </a:p>
      </dgm:t>
    </dgm:pt>
    <dgm:pt modelId="{13C5ECF8-9A61-4EA9-963D-3BCDD6796765}" type="sibTrans" cxnId="{F7E8BEF5-684C-43AB-ADDF-5319EC40EA84}">
      <dgm:prSet/>
      <dgm:spPr/>
      <dgm:t>
        <a:bodyPr/>
        <a:lstStyle/>
        <a:p>
          <a:endParaRPr lang="cs-CZ"/>
        </a:p>
      </dgm:t>
    </dgm:pt>
    <dgm:pt modelId="{536FF116-680A-4925-8ECC-B2AA8B820985}">
      <dgm:prSet phldrT="[Text]"/>
      <dgm:spPr/>
      <dgm:t>
        <a:bodyPr/>
        <a:lstStyle/>
        <a:p>
          <a:r>
            <a:rPr lang="cs-CZ" dirty="0" smtClean="0"/>
            <a:t>Procesní</a:t>
          </a:r>
          <a:endParaRPr lang="cs-CZ" dirty="0"/>
        </a:p>
      </dgm:t>
    </dgm:pt>
    <dgm:pt modelId="{16DDFD9C-F289-42F4-A55F-B0D865E95DB5}" type="parTrans" cxnId="{21960219-CDE9-4295-8A62-DA183C69C13E}">
      <dgm:prSet/>
      <dgm:spPr/>
      <dgm:t>
        <a:bodyPr/>
        <a:lstStyle/>
        <a:p>
          <a:endParaRPr lang="cs-CZ"/>
        </a:p>
      </dgm:t>
    </dgm:pt>
    <dgm:pt modelId="{9D72BA2F-55B4-4AAB-8DFF-E14C8FEB1EA2}" type="sibTrans" cxnId="{21960219-CDE9-4295-8A62-DA183C69C13E}">
      <dgm:prSet/>
      <dgm:spPr/>
      <dgm:t>
        <a:bodyPr/>
        <a:lstStyle/>
        <a:p>
          <a:endParaRPr lang="cs-CZ"/>
        </a:p>
      </dgm:t>
    </dgm:pt>
    <dgm:pt modelId="{FC4BE3E5-EEF3-4D25-AF91-DC307E606BB3}">
      <dgm:prSet phldrT="[Text]" custT="1"/>
      <dgm:spPr/>
      <dgm:t>
        <a:bodyPr/>
        <a:lstStyle/>
        <a:p>
          <a:r>
            <a:rPr lang="cs-CZ" sz="2800" dirty="0" smtClean="0"/>
            <a:t>Postup při trestním řízení</a:t>
          </a:r>
          <a:endParaRPr lang="cs-CZ" sz="2800" dirty="0"/>
        </a:p>
      </dgm:t>
    </dgm:pt>
    <dgm:pt modelId="{F602D42D-43C6-42A3-8BFB-25E9C05F10FA}" type="parTrans" cxnId="{CD97A48C-95D1-4F3F-8B51-D8DBB033382A}">
      <dgm:prSet/>
      <dgm:spPr/>
      <dgm:t>
        <a:bodyPr/>
        <a:lstStyle/>
        <a:p>
          <a:endParaRPr lang="cs-CZ"/>
        </a:p>
      </dgm:t>
    </dgm:pt>
    <dgm:pt modelId="{D342DBD3-2FB8-4015-9239-A2DBB9ED1DD2}" type="sibTrans" cxnId="{CD97A48C-95D1-4F3F-8B51-D8DBB033382A}">
      <dgm:prSet/>
      <dgm:spPr/>
      <dgm:t>
        <a:bodyPr/>
        <a:lstStyle/>
        <a:p>
          <a:endParaRPr lang="cs-CZ"/>
        </a:p>
      </dgm:t>
    </dgm:pt>
    <dgm:pt modelId="{255FAE8A-D9A1-4F01-BA76-B6067C9BC01C}">
      <dgm:prSet phldrT="[Text]" custT="1"/>
      <dgm:spPr/>
      <dgm:t>
        <a:bodyPr/>
        <a:lstStyle/>
        <a:p>
          <a:r>
            <a:rPr lang="cs-CZ" sz="2800" dirty="0" smtClean="0"/>
            <a:t>Tresty</a:t>
          </a:r>
          <a:endParaRPr lang="cs-CZ" sz="2800" dirty="0"/>
        </a:p>
      </dgm:t>
    </dgm:pt>
    <dgm:pt modelId="{E56EED7D-ED11-437B-B667-ED9B1312A00F}" type="parTrans" cxnId="{E22A5DAD-7822-4808-9B99-BE37343CB462}">
      <dgm:prSet/>
      <dgm:spPr/>
      <dgm:t>
        <a:bodyPr/>
        <a:lstStyle/>
        <a:p>
          <a:endParaRPr lang="cs-CZ"/>
        </a:p>
      </dgm:t>
    </dgm:pt>
    <dgm:pt modelId="{022A49FE-D66B-4D2F-81EE-90622EA153C2}" type="sibTrans" cxnId="{E22A5DAD-7822-4808-9B99-BE37343CB462}">
      <dgm:prSet/>
      <dgm:spPr/>
      <dgm:t>
        <a:bodyPr/>
        <a:lstStyle/>
        <a:p>
          <a:endParaRPr lang="cs-CZ"/>
        </a:p>
      </dgm:t>
    </dgm:pt>
    <dgm:pt modelId="{F2EAB82A-D95C-4A55-BFE2-9DF76F48C7A6}">
      <dgm:prSet phldrT="[Text]" custT="1"/>
      <dgm:spPr/>
      <dgm:t>
        <a:bodyPr/>
        <a:lstStyle/>
        <a:p>
          <a:r>
            <a:rPr lang="cs-CZ" sz="4400" dirty="0" smtClean="0"/>
            <a:t>Správní</a:t>
          </a:r>
          <a:endParaRPr lang="cs-CZ" sz="4400" dirty="0"/>
        </a:p>
      </dgm:t>
    </dgm:pt>
    <dgm:pt modelId="{F8B84228-82D1-44A4-B370-FD6F16F3A28B}" type="parTrans" cxnId="{F0DF77EE-62C4-48FE-9DCB-1AC92C2E6C31}">
      <dgm:prSet/>
      <dgm:spPr/>
      <dgm:t>
        <a:bodyPr/>
        <a:lstStyle/>
        <a:p>
          <a:endParaRPr lang="cs-CZ"/>
        </a:p>
      </dgm:t>
    </dgm:pt>
    <dgm:pt modelId="{BC1713C4-7E5D-4C76-A96C-FD77D81482F2}" type="sibTrans" cxnId="{F0DF77EE-62C4-48FE-9DCB-1AC92C2E6C31}">
      <dgm:prSet/>
      <dgm:spPr/>
      <dgm:t>
        <a:bodyPr/>
        <a:lstStyle/>
        <a:p>
          <a:endParaRPr lang="cs-CZ"/>
        </a:p>
      </dgm:t>
    </dgm:pt>
    <dgm:pt modelId="{F020B920-13B5-4016-BEEF-F7ABEAB73EC2}">
      <dgm:prSet phldrT="[Text]" custT="1"/>
      <dgm:spPr/>
      <dgm:t>
        <a:bodyPr/>
        <a:lstStyle/>
        <a:p>
          <a:r>
            <a:rPr lang="cs-CZ" sz="2800" dirty="0" smtClean="0"/>
            <a:t>Přestupky</a:t>
          </a:r>
          <a:endParaRPr lang="cs-CZ" sz="2800" dirty="0"/>
        </a:p>
      </dgm:t>
    </dgm:pt>
    <dgm:pt modelId="{D4B7DE6B-428C-4E4D-855D-5A542C43C189}" type="parTrans" cxnId="{6EAAA3D9-C5DE-4D15-868C-77F93CEC0629}">
      <dgm:prSet/>
      <dgm:spPr/>
      <dgm:t>
        <a:bodyPr/>
        <a:lstStyle/>
        <a:p>
          <a:endParaRPr lang="cs-CZ"/>
        </a:p>
      </dgm:t>
    </dgm:pt>
    <dgm:pt modelId="{58F6D34B-CBC5-46BB-B6CD-B1D3D4C6A2D6}" type="sibTrans" cxnId="{6EAAA3D9-C5DE-4D15-868C-77F93CEC0629}">
      <dgm:prSet/>
      <dgm:spPr/>
      <dgm:t>
        <a:bodyPr/>
        <a:lstStyle/>
        <a:p>
          <a:endParaRPr lang="cs-CZ"/>
        </a:p>
      </dgm:t>
    </dgm:pt>
    <dgm:pt modelId="{DFF369DE-67AB-4B0F-B630-84D6939DFC62}" type="pres">
      <dgm:prSet presAssocID="{5D1B8FFE-6BAC-4811-A01A-806C717647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A406FB1-9DF2-4DC4-8EB0-2A6934B09286}" type="pres">
      <dgm:prSet presAssocID="{5F588F19-E4E8-4734-8B27-B23E915727E7}" presName="root" presStyleCnt="0"/>
      <dgm:spPr/>
    </dgm:pt>
    <dgm:pt modelId="{4886F6E0-21B1-49EE-9454-D60E14195077}" type="pres">
      <dgm:prSet presAssocID="{5F588F19-E4E8-4734-8B27-B23E915727E7}" presName="rootComposite" presStyleCnt="0"/>
      <dgm:spPr/>
    </dgm:pt>
    <dgm:pt modelId="{96FD35E9-DBD9-4FB5-B8E7-094CD209B974}" type="pres">
      <dgm:prSet presAssocID="{5F588F19-E4E8-4734-8B27-B23E915727E7}" presName="rootText" presStyleLbl="node1" presStyleIdx="0" presStyleCnt="3"/>
      <dgm:spPr/>
      <dgm:t>
        <a:bodyPr/>
        <a:lstStyle/>
        <a:p>
          <a:endParaRPr lang="cs-CZ"/>
        </a:p>
      </dgm:t>
    </dgm:pt>
    <dgm:pt modelId="{E146D958-E590-440A-8316-303C2589C8D5}" type="pres">
      <dgm:prSet presAssocID="{5F588F19-E4E8-4734-8B27-B23E915727E7}" presName="rootConnector" presStyleLbl="node1" presStyleIdx="0" presStyleCnt="3"/>
      <dgm:spPr/>
      <dgm:t>
        <a:bodyPr/>
        <a:lstStyle/>
        <a:p>
          <a:endParaRPr lang="cs-CZ"/>
        </a:p>
      </dgm:t>
    </dgm:pt>
    <dgm:pt modelId="{C558A7C3-9F67-485B-80B2-A4299E161FE7}" type="pres">
      <dgm:prSet presAssocID="{5F588F19-E4E8-4734-8B27-B23E915727E7}" presName="childShape" presStyleCnt="0"/>
      <dgm:spPr/>
    </dgm:pt>
    <dgm:pt modelId="{0BD5C353-6B51-43EA-BF0A-69980A5F667C}" type="pres">
      <dgm:prSet presAssocID="{925A5FD3-2741-484D-BCF7-17EC57B67A6A}" presName="Name13" presStyleLbl="parChTrans1D2" presStyleIdx="0" presStyleCnt="5"/>
      <dgm:spPr/>
      <dgm:t>
        <a:bodyPr/>
        <a:lstStyle/>
        <a:p>
          <a:endParaRPr lang="cs-CZ"/>
        </a:p>
      </dgm:t>
    </dgm:pt>
    <dgm:pt modelId="{CE6A9E08-12D5-486A-A5F8-DD583E3854E0}" type="pres">
      <dgm:prSet presAssocID="{C05732A9-B187-49CD-A41A-F9B5BD9AACA7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BFE6B9-267F-4125-9E64-B1B095D15564}" type="pres">
      <dgm:prSet presAssocID="{089B3D0F-B650-4D1F-9072-36F712942168}" presName="Name13" presStyleLbl="parChTrans1D2" presStyleIdx="1" presStyleCnt="5"/>
      <dgm:spPr/>
      <dgm:t>
        <a:bodyPr/>
        <a:lstStyle/>
        <a:p>
          <a:endParaRPr lang="cs-CZ"/>
        </a:p>
      </dgm:t>
    </dgm:pt>
    <dgm:pt modelId="{57AEAAB9-95B8-47E6-B31E-4207490F6F1C}" type="pres">
      <dgm:prSet presAssocID="{428AA59C-BFED-47CB-A721-C2FA403D9DA6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348CBA-94DE-4963-8E97-DF64DC2170D8}" type="pres">
      <dgm:prSet presAssocID="{E56EED7D-ED11-437B-B667-ED9B1312A00F}" presName="Name13" presStyleLbl="parChTrans1D2" presStyleIdx="2" presStyleCnt="5"/>
      <dgm:spPr/>
      <dgm:t>
        <a:bodyPr/>
        <a:lstStyle/>
        <a:p>
          <a:endParaRPr lang="cs-CZ"/>
        </a:p>
      </dgm:t>
    </dgm:pt>
    <dgm:pt modelId="{88F8A006-2808-4B5E-AF8E-FC016A4AE367}" type="pres">
      <dgm:prSet presAssocID="{255FAE8A-D9A1-4F01-BA76-B6067C9BC01C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C9386E-C08F-484C-A500-1CBD2469068B}" type="pres">
      <dgm:prSet presAssocID="{536FF116-680A-4925-8ECC-B2AA8B820985}" presName="root" presStyleCnt="0"/>
      <dgm:spPr/>
    </dgm:pt>
    <dgm:pt modelId="{195747B6-F182-4DB7-8C9F-763020D909D4}" type="pres">
      <dgm:prSet presAssocID="{536FF116-680A-4925-8ECC-B2AA8B820985}" presName="rootComposite" presStyleCnt="0"/>
      <dgm:spPr/>
    </dgm:pt>
    <dgm:pt modelId="{F0BE52B3-9152-4D3C-835E-BE525A892522}" type="pres">
      <dgm:prSet presAssocID="{536FF116-680A-4925-8ECC-B2AA8B820985}" presName="rootText" presStyleLbl="node1" presStyleIdx="1" presStyleCnt="3"/>
      <dgm:spPr/>
      <dgm:t>
        <a:bodyPr/>
        <a:lstStyle/>
        <a:p>
          <a:endParaRPr lang="cs-CZ"/>
        </a:p>
      </dgm:t>
    </dgm:pt>
    <dgm:pt modelId="{6A166234-C1BC-4794-A985-B7880CBE147A}" type="pres">
      <dgm:prSet presAssocID="{536FF116-680A-4925-8ECC-B2AA8B820985}" presName="rootConnector" presStyleLbl="node1" presStyleIdx="1" presStyleCnt="3"/>
      <dgm:spPr/>
      <dgm:t>
        <a:bodyPr/>
        <a:lstStyle/>
        <a:p>
          <a:endParaRPr lang="cs-CZ"/>
        </a:p>
      </dgm:t>
    </dgm:pt>
    <dgm:pt modelId="{9979EF21-BFFB-481F-B0B0-ADB00A722509}" type="pres">
      <dgm:prSet presAssocID="{536FF116-680A-4925-8ECC-B2AA8B820985}" presName="childShape" presStyleCnt="0"/>
      <dgm:spPr/>
    </dgm:pt>
    <dgm:pt modelId="{E7471918-CD2B-4813-8539-69B6DE665A90}" type="pres">
      <dgm:prSet presAssocID="{F602D42D-43C6-42A3-8BFB-25E9C05F10FA}" presName="Name13" presStyleLbl="parChTrans1D2" presStyleIdx="3" presStyleCnt="5"/>
      <dgm:spPr/>
      <dgm:t>
        <a:bodyPr/>
        <a:lstStyle/>
        <a:p>
          <a:endParaRPr lang="cs-CZ"/>
        </a:p>
      </dgm:t>
    </dgm:pt>
    <dgm:pt modelId="{1112A73F-8373-4333-B223-C003BF6386A5}" type="pres">
      <dgm:prSet presAssocID="{FC4BE3E5-EEF3-4D25-AF91-DC307E606BB3}" presName="childText" presStyleLbl="bgAcc1" presStyleIdx="3" presStyleCnt="5" custScaleY="2092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FBC3B4-B64D-4EEB-8565-8682E381B40D}" type="pres">
      <dgm:prSet presAssocID="{F2EAB82A-D95C-4A55-BFE2-9DF76F48C7A6}" presName="root" presStyleCnt="0"/>
      <dgm:spPr/>
    </dgm:pt>
    <dgm:pt modelId="{95D471C9-3816-46EA-B8F1-04FA203B3D48}" type="pres">
      <dgm:prSet presAssocID="{F2EAB82A-D95C-4A55-BFE2-9DF76F48C7A6}" presName="rootComposite" presStyleCnt="0"/>
      <dgm:spPr/>
    </dgm:pt>
    <dgm:pt modelId="{CE893811-F13F-4092-BD74-7D70D6F27F66}" type="pres">
      <dgm:prSet presAssocID="{F2EAB82A-D95C-4A55-BFE2-9DF76F48C7A6}" presName="rootText" presStyleLbl="node1" presStyleIdx="2" presStyleCnt="3"/>
      <dgm:spPr/>
      <dgm:t>
        <a:bodyPr/>
        <a:lstStyle/>
        <a:p>
          <a:endParaRPr lang="cs-CZ"/>
        </a:p>
      </dgm:t>
    </dgm:pt>
    <dgm:pt modelId="{8D78756D-3B2F-4B69-A419-F57BC700BCCC}" type="pres">
      <dgm:prSet presAssocID="{F2EAB82A-D95C-4A55-BFE2-9DF76F48C7A6}" presName="rootConnector" presStyleLbl="node1" presStyleIdx="2" presStyleCnt="3"/>
      <dgm:spPr/>
      <dgm:t>
        <a:bodyPr/>
        <a:lstStyle/>
        <a:p>
          <a:endParaRPr lang="cs-CZ"/>
        </a:p>
      </dgm:t>
    </dgm:pt>
    <dgm:pt modelId="{B0A71B28-A7F5-42D0-A91C-827BEB9CD116}" type="pres">
      <dgm:prSet presAssocID="{F2EAB82A-D95C-4A55-BFE2-9DF76F48C7A6}" presName="childShape" presStyleCnt="0"/>
      <dgm:spPr/>
    </dgm:pt>
    <dgm:pt modelId="{BBDC8E14-7F20-4B20-8767-3BC7D143CF30}" type="pres">
      <dgm:prSet presAssocID="{D4B7DE6B-428C-4E4D-855D-5A542C43C189}" presName="Name13" presStyleLbl="parChTrans1D2" presStyleIdx="4" presStyleCnt="5"/>
      <dgm:spPr/>
      <dgm:t>
        <a:bodyPr/>
        <a:lstStyle/>
        <a:p>
          <a:endParaRPr lang="cs-CZ"/>
        </a:p>
      </dgm:t>
    </dgm:pt>
    <dgm:pt modelId="{978E05FB-EB27-4D6E-A7B8-E63BA204E515}" type="pres">
      <dgm:prSet presAssocID="{F020B920-13B5-4016-BEEF-F7ABEAB73EC2}" presName="childText" presStyleLbl="bgAcc1" presStyleIdx="4" presStyleCnt="5" custScaleX="1242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D21E6A-8FF5-4515-B18E-FB04FEEA92A5}" type="presOf" srcId="{F2EAB82A-D95C-4A55-BFE2-9DF76F48C7A6}" destId="{CE893811-F13F-4092-BD74-7D70D6F27F66}" srcOrd="0" destOrd="0" presId="urn:microsoft.com/office/officeart/2005/8/layout/hierarchy3"/>
    <dgm:cxn modelId="{F0DF77EE-62C4-48FE-9DCB-1AC92C2E6C31}" srcId="{5D1B8FFE-6BAC-4811-A01A-806C717647F4}" destId="{F2EAB82A-D95C-4A55-BFE2-9DF76F48C7A6}" srcOrd="2" destOrd="0" parTransId="{F8B84228-82D1-44A4-B370-FD6F16F3A28B}" sibTransId="{BC1713C4-7E5D-4C76-A96C-FD77D81482F2}"/>
    <dgm:cxn modelId="{73EFEF4A-9AE9-497C-80ED-C48D77C83FFC}" type="presOf" srcId="{E56EED7D-ED11-437B-B667-ED9B1312A00F}" destId="{43348CBA-94DE-4963-8E97-DF64DC2170D8}" srcOrd="0" destOrd="0" presId="urn:microsoft.com/office/officeart/2005/8/layout/hierarchy3"/>
    <dgm:cxn modelId="{F7E8BEF5-684C-43AB-ADDF-5319EC40EA84}" srcId="{5F588F19-E4E8-4734-8B27-B23E915727E7}" destId="{428AA59C-BFED-47CB-A721-C2FA403D9DA6}" srcOrd="1" destOrd="0" parTransId="{089B3D0F-B650-4D1F-9072-36F712942168}" sibTransId="{13C5ECF8-9A61-4EA9-963D-3BCDD6796765}"/>
    <dgm:cxn modelId="{6EAAA3D9-C5DE-4D15-868C-77F93CEC0629}" srcId="{F2EAB82A-D95C-4A55-BFE2-9DF76F48C7A6}" destId="{F020B920-13B5-4016-BEEF-F7ABEAB73EC2}" srcOrd="0" destOrd="0" parTransId="{D4B7DE6B-428C-4E4D-855D-5A542C43C189}" sibTransId="{58F6D34B-CBC5-46BB-B6CD-B1D3D4C6A2D6}"/>
    <dgm:cxn modelId="{32F15C8B-8577-46F4-80B6-52A3A5D47933}" type="presOf" srcId="{5F588F19-E4E8-4734-8B27-B23E915727E7}" destId="{96FD35E9-DBD9-4FB5-B8E7-094CD209B974}" srcOrd="0" destOrd="0" presId="urn:microsoft.com/office/officeart/2005/8/layout/hierarchy3"/>
    <dgm:cxn modelId="{0AEF93CE-DEC7-4639-9A93-10B9F74221F9}" type="presOf" srcId="{C05732A9-B187-49CD-A41A-F9B5BD9AACA7}" destId="{CE6A9E08-12D5-486A-A5F8-DD583E3854E0}" srcOrd="0" destOrd="0" presId="urn:microsoft.com/office/officeart/2005/8/layout/hierarchy3"/>
    <dgm:cxn modelId="{F3182B6E-6322-4E7E-8EEF-09F979916492}" type="presOf" srcId="{925A5FD3-2741-484D-BCF7-17EC57B67A6A}" destId="{0BD5C353-6B51-43EA-BF0A-69980A5F667C}" srcOrd="0" destOrd="0" presId="urn:microsoft.com/office/officeart/2005/8/layout/hierarchy3"/>
    <dgm:cxn modelId="{21960219-CDE9-4295-8A62-DA183C69C13E}" srcId="{5D1B8FFE-6BAC-4811-A01A-806C717647F4}" destId="{536FF116-680A-4925-8ECC-B2AA8B820985}" srcOrd="1" destOrd="0" parTransId="{16DDFD9C-F289-42F4-A55F-B0D865E95DB5}" sibTransId="{9D72BA2F-55B4-4AAB-8DFF-E14C8FEB1EA2}"/>
    <dgm:cxn modelId="{2B5FB480-0989-45D6-97A5-8D44FA2A7540}" type="presOf" srcId="{D4B7DE6B-428C-4E4D-855D-5A542C43C189}" destId="{BBDC8E14-7F20-4B20-8767-3BC7D143CF30}" srcOrd="0" destOrd="0" presId="urn:microsoft.com/office/officeart/2005/8/layout/hierarchy3"/>
    <dgm:cxn modelId="{A51FAE5B-772A-43A0-92B7-9D1BDC86A8D8}" type="presOf" srcId="{536FF116-680A-4925-8ECC-B2AA8B820985}" destId="{F0BE52B3-9152-4D3C-835E-BE525A892522}" srcOrd="0" destOrd="0" presId="urn:microsoft.com/office/officeart/2005/8/layout/hierarchy3"/>
    <dgm:cxn modelId="{3123B61F-1699-4814-89EB-73C47143FCD1}" srcId="{5D1B8FFE-6BAC-4811-A01A-806C717647F4}" destId="{5F588F19-E4E8-4734-8B27-B23E915727E7}" srcOrd="0" destOrd="0" parTransId="{2A7D7223-2849-45DB-9E50-F793412FE3EE}" sibTransId="{33F21268-EA15-4225-BBDB-1495197C8107}"/>
    <dgm:cxn modelId="{E22A5DAD-7822-4808-9B99-BE37343CB462}" srcId="{5F588F19-E4E8-4734-8B27-B23E915727E7}" destId="{255FAE8A-D9A1-4F01-BA76-B6067C9BC01C}" srcOrd="2" destOrd="0" parTransId="{E56EED7D-ED11-437B-B667-ED9B1312A00F}" sibTransId="{022A49FE-D66B-4D2F-81EE-90622EA153C2}"/>
    <dgm:cxn modelId="{2F0A4DCB-EA1C-4B05-AEB4-0F743E3B0859}" type="presOf" srcId="{255FAE8A-D9A1-4F01-BA76-B6067C9BC01C}" destId="{88F8A006-2808-4B5E-AF8E-FC016A4AE367}" srcOrd="0" destOrd="0" presId="urn:microsoft.com/office/officeart/2005/8/layout/hierarchy3"/>
    <dgm:cxn modelId="{CC1ABF47-B8E3-481E-9E62-798D630C780B}" type="presOf" srcId="{536FF116-680A-4925-8ECC-B2AA8B820985}" destId="{6A166234-C1BC-4794-A985-B7880CBE147A}" srcOrd="1" destOrd="0" presId="urn:microsoft.com/office/officeart/2005/8/layout/hierarchy3"/>
    <dgm:cxn modelId="{09263990-2413-4EF1-AF84-1A8AD541D76F}" type="presOf" srcId="{428AA59C-BFED-47CB-A721-C2FA403D9DA6}" destId="{57AEAAB9-95B8-47E6-B31E-4207490F6F1C}" srcOrd="0" destOrd="0" presId="urn:microsoft.com/office/officeart/2005/8/layout/hierarchy3"/>
    <dgm:cxn modelId="{5C5947AA-DEFB-443A-BF46-6FC550DBB90D}" type="presOf" srcId="{5D1B8FFE-6BAC-4811-A01A-806C717647F4}" destId="{DFF369DE-67AB-4B0F-B630-84D6939DFC62}" srcOrd="0" destOrd="0" presId="urn:microsoft.com/office/officeart/2005/8/layout/hierarchy3"/>
    <dgm:cxn modelId="{348C0CB3-CB61-4167-8A81-58F277BBE4A1}" type="presOf" srcId="{F020B920-13B5-4016-BEEF-F7ABEAB73EC2}" destId="{978E05FB-EB27-4D6E-A7B8-E63BA204E515}" srcOrd="0" destOrd="0" presId="urn:microsoft.com/office/officeart/2005/8/layout/hierarchy3"/>
    <dgm:cxn modelId="{B730F0F3-35E6-4D1E-84C7-5FFAD807E888}" srcId="{5F588F19-E4E8-4734-8B27-B23E915727E7}" destId="{C05732A9-B187-49CD-A41A-F9B5BD9AACA7}" srcOrd="0" destOrd="0" parTransId="{925A5FD3-2741-484D-BCF7-17EC57B67A6A}" sibTransId="{A5A0CA2C-D614-4D94-A40F-4B581187685E}"/>
    <dgm:cxn modelId="{4698F984-7360-4B74-953F-9824D775A817}" type="presOf" srcId="{5F588F19-E4E8-4734-8B27-B23E915727E7}" destId="{E146D958-E590-440A-8316-303C2589C8D5}" srcOrd="1" destOrd="0" presId="urn:microsoft.com/office/officeart/2005/8/layout/hierarchy3"/>
    <dgm:cxn modelId="{A88C15DA-1A8F-480D-B26F-467DC407A511}" type="presOf" srcId="{F602D42D-43C6-42A3-8BFB-25E9C05F10FA}" destId="{E7471918-CD2B-4813-8539-69B6DE665A90}" srcOrd="0" destOrd="0" presId="urn:microsoft.com/office/officeart/2005/8/layout/hierarchy3"/>
    <dgm:cxn modelId="{C4222BE6-50A6-42BD-9D37-5579017D94C6}" type="presOf" srcId="{FC4BE3E5-EEF3-4D25-AF91-DC307E606BB3}" destId="{1112A73F-8373-4333-B223-C003BF6386A5}" srcOrd="0" destOrd="0" presId="urn:microsoft.com/office/officeart/2005/8/layout/hierarchy3"/>
    <dgm:cxn modelId="{CD97A48C-95D1-4F3F-8B51-D8DBB033382A}" srcId="{536FF116-680A-4925-8ECC-B2AA8B820985}" destId="{FC4BE3E5-EEF3-4D25-AF91-DC307E606BB3}" srcOrd="0" destOrd="0" parTransId="{F602D42D-43C6-42A3-8BFB-25E9C05F10FA}" sibTransId="{D342DBD3-2FB8-4015-9239-A2DBB9ED1DD2}"/>
    <dgm:cxn modelId="{7E414584-B817-4CB7-8EE7-6D5327AAAF09}" type="presOf" srcId="{F2EAB82A-D95C-4A55-BFE2-9DF76F48C7A6}" destId="{8D78756D-3B2F-4B69-A419-F57BC700BCCC}" srcOrd="1" destOrd="0" presId="urn:microsoft.com/office/officeart/2005/8/layout/hierarchy3"/>
    <dgm:cxn modelId="{C1C9C740-88D2-45F9-8648-7B7A842EEFCE}" type="presOf" srcId="{089B3D0F-B650-4D1F-9072-36F712942168}" destId="{FCBFE6B9-267F-4125-9E64-B1B095D15564}" srcOrd="0" destOrd="0" presId="urn:microsoft.com/office/officeart/2005/8/layout/hierarchy3"/>
    <dgm:cxn modelId="{B981E56C-924B-4CA0-9F05-D982ACF0D03F}" type="presParOf" srcId="{DFF369DE-67AB-4B0F-B630-84D6939DFC62}" destId="{EA406FB1-9DF2-4DC4-8EB0-2A6934B09286}" srcOrd="0" destOrd="0" presId="urn:microsoft.com/office/officeart/2005/8/layout/hierarchy3"/>
    <dgm:cxn modelId="{7EC63D9A-3DDA-4151-AE16-8B1EFCCA5994}" type="presParOf" srcId="{EA406FB1-9DF2-4DC4-8EB0-2A6934B09286}" destId="{4886F6E0-21B1-49EE-9454-D60E14195077}" srcOrd="0" destOrd="0" presId="urn:microsoft.com/office/officeart/2005/8/layout/hierarchy3"/>
    <dgm:cxn modelId="{E143E5C1-F745-4A8F-83A2-80EA288B0B75}" type="presParOf" srcId="{4886F6E0-21B1-49EE-9454-D60E14195077}" destId="{96FD35E9-DBD9-4FB5-B8E7-094CD209B974}" srcOrd="0" destOrd="0" presId="urn:microsoft.com/office/officeart/2005/8/layout/hierarchy3"/>
    <dgm:cxn modelId="{E23D68CC-2C99-4CB3-A4B9-8C13C84959ED}" type="presParOf" srcId="{4886F6E0-21B1-49EE-9454-D60E14195077}" destId="{E146D958-E590-440A-8316-303C2589C8D5}" srcOrd="1" destOrd="0" presId="urn:microsoft.com/office/officeart/2005/8/layout/hierarchy3"/>
    <dgm:cxn modelId="{D7DE9573-2CFD-45AC-B8F4-879A838CF59E}" type="presParOf" srcId="{EA406FB1-9DF2-4DC4-8EB0-2A6934B09286}" destId="{C558A7C3-9F67-485B-80B2-A4299E161FE7}" srcOrd="1" destOrd="0" presId="urn:microsoft.com/office/officeart/2005/8/layout/hierarchy3"/>
    <dgm:cxn modelId="{59CBF830-226D-4073-AD38-809D1AFBBCD5}" type="presParOf" srcId="{C558A7C3-9F67-485B-80B2-A4299E161FE7}" destId="{0BD5C353-6B51-43EA-BF0A-69980A5F667C}" srcOrd="0" destOrd="0" presId="urn:microsoft.com/office/officeart/2005/8/layout/hierarchy3"/>
    <dgm:cxn modelId="{776EDD74-BB52-4EB5-B931-087CA2AE6FA1}" type="presParOf" srcId="{C558A7C3-9F67-485B-80B2-A4299E161FE7}" destId="{CE6A9E08-12D5-486A-A5F8-DD583E3854E0}" srcOrd="1" destOrd="0" presId="urn:microsoft.com/office/officeart/2005/8/layout/hierarchy3"/>
    <dgm:cxn modelId="{17A43F9C-A952-4331-8D1D-4BA7563C5F3D}" type="presParOf" srcId="{C558A7C3-9F67-485B-80B2-A4299E161FE7}" destId="{FCBFE6B9-267F-4125-9E64-B1B095D15564}" srcOrd="2" destOrd="0" presId="urn:microsoft.com/office/officeart/2005/8/layout/hierarchy3"/>
    <dgm:cxn modelId="{5C030554-1934-4C6A-9635-0789A71C9961}" type="presParOf" srcId="{C558A7C3-9F67-485B-80B2-A4299E161FE7}" destId="{57AEAAB9-95B8-47E6-B31E-4207490F6F1C}" srcOrd="3" destOrd="0" presId="urn:microsoft.com/office/officeart/2005/8/layout/hierarchy3"/>
    <dgm:cxn modelId="{1097C6EB-2F47-4164-8C02-34E1795454C5}" type="presParOf" srcId="{C558A7C3-9F67-485B-80B2-A4299E161FE7}" destId="{43348CBA-94DE-4963-8E97-DF64DC2170D8}" srcOrd="4" destOrd="0" presId="urn:microsoft.com/office/officeart/2005/8/layout/hierarchy3"/>
    <dgm:cxn modelId="{61E8C9CE-81EC-4920-893E-B92B8A3AC4A1}" type="presParOf" srcId="{C558A7C3-9F67-485B-80B2-A4299E161FE7}" destId="{88F8A006-2808-4B5E-AF8E-FC016A4AE367}" srcOrd="5" destOrd="0" presId="urn:microsoft.com/office/officeart/2005/8/layout/hierarchy3"/>
    <dgm:cxn modelId="{C7AD1E15-3A13-4C58-8732-040B1AED072B}" type="presParOf" srcId="{DFF369DE-67AB-4B0F-B630-84D6939DFC62}" destId="{3BC9386E-C08F-484C-A500-1CBD2469068B}" srcOrd="1" destOrd="0" presId="urn:microsoft.com/office/officeart/2005/8/layout/hierarchy3"/>
    <dgm:cxn modelId="{0EEEDD7B-1CAB-4D4B-AF8A-B6F4D3D62A92}" type="presParOf" srcId="{3BC9386E-C08F-484C-A500-1CBD2469068B}" destId="{195747B6-F182-4DB7-8C9F-763020D909D4}" srcOrd="0" destOrd="0" presId="urn:microsoft.com/office/officeart/2005/8/layout/hierarchy3"/>
    <dgm:cxn modelId="{CE295E5A-7441-4426-B638-826A37456BBC}" type="presParOf" srcId="{195747B6-F182-4DB7-8C9F-763020D909D4}" destId="{F0BE52B3-9152-4D3C-835E-BE525A892522}" srcOrd="0" destOrd="0" presId="urn:microsoft.com/office/officeart/2005/8/layout/hierarchy3"/>
    <dgm:cxn modelId="{C6D71AB0-8845-401A-B7E8-CDD6CACD1F1F}" type="presParOf" srcId="{195747B6-F182-4DB7-8C9F-763020D909D4}" destId="{6A166234-C1BC-4794-A985-B7880CBE147A}" srcOrd="1" destOrd="0" presId="urn:microsoft.com/office/officeart/2005/8/layout/hierarchy3"/>
    <dgm:cxn modelId="{C208B194-19CD-4456-91E6-3ECF3BB0E458}" type="presParOf" srcId="{3BC9386E-C08F-484C-A500-1CBD2469068B}" destId="{9979EF21-BFFB-481F-B0B0-ADB00A722509}" srcOrd="1" destOrd="0" presId="urn:microsoft.com/office/officeart/2005/8/layout/hierarchy3"/>
    <dgm:cxn modelId="{770EA589-C552-4167-B8DC-3952FF1D003A}" type="presParOf" srcId="{9979EF21-BFFB-481F-B0B0-ADB00A722509}" destId="{E7471918-CD2B-4813-8539-69B6DE665A90}" srcOrd="0" destOrd="0" presId="urn:microsoft.com/office/officeart/2005/8/layout/hierarchy3"/>
    <dgm:cxn modelId="{A2E3E2AB-D015-43FE-ACD6-379F0E821BCA}" type="presParOf" srcId="{9979EF21-BFFB-481F-B0B0-ADB00A722509}" destId="{1112A73F-8373-4333-B223-C003BF6386A5}" srcOrd="1" destOrd="0" presId="urn:microsoft.com/office/officeart/2005/8/layout/hierarchy3"/>
    <dgm:cxn modelId="{86D3DE7A-2EDC-4B94-B635-63C28FF19A8F}" type="presParOf" srcId="{DFF369DE-67AB-4B0F-B630-84D6939DFC62}" destId="{45FBC3B4-B64D-4EEB-8565-8682E381B40D}" srcOrd="2" destOrd="0" presId="urn:microsoft.com/office/officeart/2005/8/layout/hierarchy3"/>
    <dgm:cxn modelId="{C635A96F-2982-414C-9466-15250394D080}" type="presParOf" srcId="{45FBC3B4-B64D-4EEB-8565-8682E381B40D}" destId="{95D471C9-3816-46EA-B8F1-04FA203B3D48}" srcOrd="0" destOrd="0" presId="urn:microsoft.com/office/officeart/2005/8/layout/hierarchy3"/>
    <dgm:cxn modelId="{2DCA553F-8439-468F-B5FD-1D41ECBECCF9}" type="presParOf" srcId="{95D471C9-3816-46EA-B8F1-04FA203B3D48}" destId="{CE893811-F13F-4092-BD74-7D70D6F27F66}" srcOrd="0" destOrd="0" presId="urn:microsoft.com/office/officeart/2005/8/layout/hierarchy3"/>
    <dgm:cxn modelId="{E2F34F72-DBEF-4337-811A-61720B5CFE2E}" type="presParOf" srcId="{95D471C9-3816-46EA-B8F1-04FA203B3D48}" destId="{8D78756D-3B2F-4B69-A419-F57BC700BCCC}" srcOrd="1" destOrd="0" presId="urn:microsoft.com/office/officeart/2005/8/layout/hierarchy3"/>
    <dgm:cxn modelId="{FE6F4CE0-A846-43C7-A077-BC740FBAB8DE}" type="presParOf" srcId="{45FBC3B4-B64D-4EEB-8565-8682E381B40D}" destId="{B0A71B28-A7F5-42D0-A91C-827BEB9CD116}" srcOrd="1" destOrd="0" presId="urn:microsoft.com/office/officeart/2005/8/layout/hierarchy3"/>
    <dgm:cxn modelId="{3DE5F4E0-4C3E-4180-9383-E9E9BEB187A8}" type="presParOf" srcId="{B0A71B28-A7F5-42D0-A91C-827BEB9CD116}" destId="{BBDC8E14-7F20-4B20-8767-3BC7D143CF30}" srcOrd="0" destOrd="0" presId="urn:microsoft.com/office/officeart/2005/8/layout/hierarchy3"/>
    <dgm:cxn modelId="{95C6968B-0F19-4719-83E6-62C9A8AC275B}" type="presParOf" srcId="{B0A71B28-A7F5-42D0-A91C-827BEB9CD116}" destId="{978E05FB-EB27-4D6E-A7B8-E63BA204E51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D4AA44-697F-4CA4-BCAA-C56F3710691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08CC90-DB11-4A6B-B255-6071B0D2DC84}">
      <dgm:prSet custT="1"/>
      <dgm:spPr/>
      <dgm:t>
        <a:bodyPr/>
        <a:lstStyle/>
        <a:p>
          <a:pPr rtl="0"/>
          <a:r>
            <a:rPr lang="cs-CZ" sz="3200" b="1" dirty="0" smtClean="0"/>
            <a:t>Přečiny</a:t>
          </a:r>
          <a:endParaRPr lang="cs-CZ" sz="3200" b="1" dirty="0"/>
        </a:p>
      </dgm:t>
    </dgm:pt>
    <dgm:pt modelId="{2BECA725-3B4E-444A-A5AE-B095F72794DE}" type="parTrans" cxnId="{02CBC0D8-F288-4D2B-AA3C-E79DF9A495B0}">
      <dgm:prSet/>
      <dgm:spPr/>
      <dgm:t>
        <a:bodyPr/>
        <a:lstStyle/>
        <a:p>
          <a:endParaRPr lang="cs-CZ"/>
        </a:p>
      </dgm:t>
    </dgm:pt>
    <dgm:pt modelId="{3106B679-3460-4922-B859-A7049F81108C}" type="sibTrans" cxnId="{02CBC0D8-F288-4D2B-AA3C-E79DF9A495B0}">
      <dgm:prSet/>
      <dgm:spPr/>
      <dgm:t>
        <a:bodyPr/>
        <a:lstStyle/>
        <a:p>
          <a:endParaRPr lang="cs-CZ"/>
        </a:p>
      </dgm:t>
    </dgm:pt>
    <dgm:pt modelId="{F01AEC50-4E22-4F8A-8998-9569B1C62869}">
      <dgm:prSet custT="1"/>
      <dgm:spPr/>
      <dgm:t>
        <a:bodyPr/>
        <a:lstStyle/>
        <a:p>
          <a:pPr rtl="0"/>
          <a:r>
            <a:rPr lang="cs-CZ" sz="3200" b="1" dirty="0" smtClean="0"/>
            <a:t>Zločiny</a:t>
          </a:r>
          <a:r>
            <a:rPr lang="cs-CZ" sz="6500" dirty="0" smtClean="0"/>
            <a:t> </a:t>
          </a:r>
          <a:endParaRPr lang="cs-CZ" sz="6500" dirty="0"/>
        </a:p>
      </dgm:t>
    </dgm:pt>
    <dgm:pt modelId="{FEABF2C2-122E-454D-B377-0DAED3F43FC3}" type="parTrans" cxnId="{339B7FD5-D6CE-4B91-B222-10F7D25F3367}">
      <dgm:prSet/>
      <dgm:spPr/>
      <dgm:t>
        <a:bodyPr/>
        <a:lstStyle/>
        <a:p>
          <a:endParaRPr lang="cs-CZ"/>
        </a:p>
      </dgm:t>
    </dgm:pt>
    <dgm:pt modelId="{7BE18A9B-0D4C-40DD-829A-4BFCCA198BE7}" type="sibTrans" cxnId="{339B7FD5-D6CE-4B91-B222-10F7D25F3367}">
      <dgm:prSet/>
      <dgm:spPr/>
      <dgm:t>
        <a:bodyPr/>
        <a:lstStyle/>
        <a:p>
          <a:endParaRPr lang="cs-CZ"/>
        </a:p>
      </dgm:t>
    </dgm:pt>
    <dgm:pt modelId="{4B020D45-500A-4C3F-B2AE-FCAD08F79C93}">
      <dgm:prSet custT="1"/>
      <dgm:spPr/>
      <dgm:t>
        <a:bodyPr/>
        <a:lstStyle/>
        <a:p>
          <a:pPr rtl="0"/>
          <a:r>
            <a:rPr lang="cs-CZ" sz="2800" dirty="0" smtClean="0"/>
            <a:t> </a:t>
          </a:r>
          <a:r>
            <a:rPr lang="cs-CZ" sz="2800" dirty="0" smtClean="0"/>
            <a:t> Nedbalostní trestné činy – sazba do 5 let</a:t>
          </a:r>
          <a:endParaRPr lang="cs-CZ" sz="2800" dirty="0"/>
        </a:p>
      </dgm:t>
    </dgm:pt>
    <dgm:pt modelId="{095050BC-038D-4E8C-BFC6-C2B1B399A7E3}" type="parTrans" cxnId="{8FEB5EFF-0268-4CE4-AA14-924E172B01E2}">
      <dgm:prSet/>
      <dgm:spPr/>
      <dgm:t>
        <a:bodyPr/>
        <a:lstStyle/>
        <a:p>
          <a:endParaRPr lang="cs-CZ"/>
        </a:p>
      </dgm:t>
    </dgm:pt>
    <dgm:pt modelId="{3367C75F-9C6F-4492-BB13-D1936633FB2A}" type="sibTrans" cxnId="{8FEB5EFF-0268-4CE4-AA14-924E172B01E2}">
      <dgm:prSet/>
      <dgm:spPr/>
      <dgm:t>
        <a:bodyPr/>
        <a:lstStyle/>
        <a:p>
          <a:endParaRPr lang="cs-CZ"/>
        </a:p>
      </dgm:t>
    </dgm:pt>
    <dgm:pt modelId="{CF363B48-7039-40C2-9026-CAC365A2F78A}">
      <dgm:prSet custT="1"/>
      <dgm:spPr/>
      <dgm:t>
        <a:bodyPr/>
        <a:lstStyle/>
        <a:p>
          <a:pPr rtl="0"/>
          <a:r>
            <a:rPr lang="cs-CZ" sz="2800" dirty="0" smtClean="0"/>
            <a:t>Ostatní trestné činy</a:t>
          </a:r>
          <a:endParaRPr lang="cs-CZ" sz="2800" dirty="0"/>
        </a:p>
      </dgm:t>
    </dgm:pt>
    <dgm:pt modelId="{08EC5D31-E7F6-4DA2-A95D-C0DBFD697048}" type="parTrans" cxnId="{91C6F6DB-5F55-4D7A-951B-DE077BB77F86}">
      <dgm:prSet/>
      <dgm:spPr/>
      <dgm:t>
        <a:bodyPr/>
        <a:lstStyle/>
        <a:p>
          <a:endParaRPr lang="cs-CZ"/>
        </a:p>
      </dgm:t>
    </dgm:pt>
    <dgm:pt modelId="{203879F8-494A-4EA3-B3C3-BA9CCAC902B0}" type="sibTrans" cxnId="{91C6F6DB-5F55-4D7A-951B-DE077BB77F86}">
      <dgm:prSet/>
      <dgm:spPr/>
      <dgm:t>
        <a:bodyPr/>
        <a:lstStyle/>
        <a:p>
          <a:endParaRPr lang="cs-CZ"/>
        </a:p>
      </dgm:t>
    </dgm:pt>
    <dgm:pt modelId="{3FAC30FF-FCA7-45ED-9C47-3371502DF5AD}" type="pres">
      <dgm:prSet presAssocID="{29D4AA44-697F-4CA4-BCAA-C56F3710691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1BE17C8-81B2-46F5-9EB3-86776E08E044}" type="pres">
      <dgm:prSet presAssocID="{A708CC90-DB11-4A6B-B255-6071B0D2DC84}" presName="horFlow" presStyleCnt="0"/>
      <dgm:spPr/>
    </dgm:pt>
    <dgm:pt modelId="{145B0CE8-9C55-4031-AEE2-B11C65635804}" type="pres">
      <dgm:prSet presAssocID="{A708CC90-DB11-4A6B-B255-6071B0D2DC84}" presName="bigChev" presStyleLbl="node1" presStyleIdx="0" presStyleCnt="2"/>
      <dgm:spPr/>
      <dgm:t>
        <a:bodyPr/>
        <a:lstStyle/>
        <a:p>
          <a:endParaRPr lang="cs-CZ"/>
        </a:p>
      </dgm:t>
    </dgm:pt>
    <dgm:pt modelId="{F9C44DF0-73D3-4E30-A5D4-B9D946675AE2}" type="pres">
      <dgm:prSet presAssocID="{095050BC-038D-4E8C-BFC6-C2B1B399A7E3}" presName="parTrans" presStyleCnt="0"/>
      <dgm:spPr/>
    </dgm:pt>
    <dgm:pt modelId="{97E086A8-065A-4C85-B9A3-6E6380104D24}" type="pres">
      <dgm:prSet presAssocID="{4B020D45-500A-4C3F-B2AE-FCAD08F79C93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7E30D-3F0D-491D-903D-A9C84D6EBC82}" type="pres">
      <dgm:prSet presAssocID="{A708CC90-DB11-4A6B-B255-6071B0D2DC84}" presName="vSp" presStyleCnt="0"/>
      <dgm:spPr/>
    </dgm:pt>
    <dgm:pt modelId="{B56070C0-B6DA-405C-BEE5-71205E2EBD23}" type="pres">
      <dgm:prSet presAssocID="{F01AEC50-4E22-4F8A-8998-9569B1C62869}" presName="horFlow" presStyleCnt="0"/>
      <dgm:spPr/>
    </dgm:pt>
    <dgm:pt modelId="{F585B294-4FBB-4B5A-B250-BED52D6EBFC5}" type="pres">
      <dgm:prSet presAssocID="{F01AEC50-4E22-4F8A-8998-9569B1C62869}" presName="bigChev" presStyleLbl="node1" presStyleIdx="1" presStyleCnt="2"/>
      <dgm:spPr/>
      <dgm:t>
        <a:bodyPr/>
        <a:lstStyle/>
        <a:p>
          <a:endParaRPr lang="cs-CZ"/>
        </a:p>
      </dgm:t>
    </dgm:pt>
    <dgm:pt modelId="{19C0D6CD-E602-4D55-AB55-42098F730C04}" type="pres">
      <dgm:prSet presAssocID="{08EC5D31-E7F6-4DA2-A95D-C0DBFD697048}" presName="parTrans" presStyleCnt="0"/>
      <dgm:spPr/>
    </dgm:pt>
    <dgm:pt modelId="{037E6D89-0763-4714-AF39-F50495FC2C89}" type="pres">
      <dgm:prSet presAssocID="{CF363B48-7039-40C2-9026-CAC365A2F78A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C6F6DB-5F55-4D7A-951B-DE077BB77F86}" srcId="{F01AEC50-4E22-4F8A-8998-9569B1C62869}" destId="{CF363B48-7039-40C2-9026-CAC365A2F78A}" srcOrd="0" destOrd="0" parTransId="{08EC5D31-E7F6-4DA2-A95D-C0DBFD697048}" sibTransId="{203879F8-494A-4EA3-B3C3-BA9CCAC902B0}"/>
    <dgm:cxn modelId="{1D345BD7-6604-427F-81D7-17144D3D232C}" type="presOf" srcId="{A708CC90-DB11-4A6B-B255-6071B0D2DC84}" destId="{145B0CE8-9C55-4031-AEE2-B11C65635804}" srcOrd="0" destOrd="0" presId="urn:microsoft.com/office/officeart/2005/8/layout/lProcess3"/>
    <dgm:cxn modelId="{878EC741-31C4-4F79-93D5-BB70C43A14FE}" type="presOf" srcId="{CF363B48-7039-40C2-9026-CAC365A2F78A}" destId="{037E6D89-0763-4714-AF39-F50495FC2C89}" srcOrd="0" destOrd="0" presId="urn:microsoft.com/office/officeart/2005/8/layout/lProcess3"/>
    <dgm:cxn modelId="{8654C97F-3BE5-4604-910D-0D3D0490D06F}" type="presOf" srcId="{F01AEC50-4E22-4F8A-8998-9569B1C62869}" destId="{F585B294-4FBB-4B5A-B250-BED52D6EBFC5}" srcOrd="0" destOrd="0" presId="urn:microsoft.com/office/officeart/2005/8/layout/lProcess3"/>
    <dgm:cxn modelId="{02CBC0D8-F288-4D2B-AA3C-E79DF9A495B0}" srcId="{29D4AA44-697F-4CA4-BCAA-C56F37106919}" destId="{A708CC90-DB11-4A6B-B255-6071B0D2DC84}" srcOrd="0" destOrd="0" parTransId="{2BECA725-3B4E-444A-A5AE-B095F72794DE}" sibTransId="{3106B679-3460-4922-B859-A7049F81108C}"/>
    <dgm:cxn modelId="{C6E96973-634F-469B-B447-FC8483C2D61D}" type="presOf" srcId="{4B020D45-500A-4C3F-B2AE-FCAD08F79C93}" destId="{97E086A8-065A-4C85-B9A3-6E6380104D24}" srcOrd="0" destOrd="0" presId="urn:microsoft.com/office/officeart/2005/8/layout/lProcess3"/>
    <dgm:cxn modelId="{8FEB5EFF-0268-4CE4-AA14-924E172B01E2}" srcId="{A708CC90-DB11-4A6B-B255-6071B0D2DC84}" destId="{4B020D45-500A-4C3F-B2AE-FCAD08F79C93}" srcOrd="0" destOrd="0" parTransId="{095050BC-038D-4E8C-BFC6-C2B1B399A7E3}" sibTransId="{3367C75F-9C6F-4492-BB13-D1936633FB2A}"/>
    <dgm:cxn modelId="{6E0E0B70-7F49-4A5C-8731-1C752D8A0663}" type="presOf" srcId="{29D4AA44-697F-4CA4-BCAA-C56F37106919}" destId="{3FAC30FF-FCA7-45ED-9C47-3371502DF5AD}" srcOrd="0" destOrd="0" presId="urn:microsoft.com/office/officeart/2005/8/layout/lProcess3"/>
    <dgm:cxn modelId="{339B7FD5-D6CE-4B91-B222-10F7D25F3367}" srcId="{29D4AA44-697F-4CA4-BCAA-C56F37106919}" destId="{F01AEC50-4E22-4F8A-8998-9569B1C62869}" srcOrd="1" destOrd="0" parTransId="{FEABF2C2-122E-454D-B377-0DAED3F43FC3}" sibTransId="{7BE18A9B-0D4C-40DD-829A-4BFCCA198BE7}"/>
    <dgm:cxn modelId="{ADF94A2C-43AC-47C0-9C44-E82ACB7CA1CC}" type="presParOf" srcId="{3FAC30FF-FCA7-45ED-9C47-3371502DF5AD}" destId="{C1BE17C8-81B2-46F5-9EB3-86776E08E044}" srcOrd="0" destOrd="0" presId="urn:microsoft.com/office/officeart/2005/8/layout/lProcess3"/>
    <dgm:cxn modelId="{4B41EB4E-42DA-4760-B537-FF6AFC64B1A9}" type="presParOf" srcId="{C1BE17C8-81B2-46F5-9EB3-86776E08E044}" destId="{145B0CE8-9C55-4031-AEE2-B11C65635804}" srcOrd="0" destOrd="0" presId="urn:microsoft.com/office/officeart/2005/8/layout/lProcess3"/>
    <dgm:cxn modelId="{C27510FD-BE37-42AF-A11A-26B96E3A70A6}" type="presParOf" srcId="{C1BE17C8-81B2-46F5-9EB3-86776E08E044}" destId="{F9C44DF0-73D3-4E30-A5D4-B9D946675AE2}" srcOrd="1" destOrd="0" presId="urn:microsoft.com/office/officeart/2005/8/layout/lProcess3"/>
    <dgm:cxn modelId="{0B22FCA5-D1A6-4351-9282-6C64F2A67D37}" type="presParOf" srcId="{C1BE17C8-81B2-46F5-9EB3-86776E08E044}" destId="{97E086A8-065A-4C85-B9A3-6E6380104D24}" srcOrd="2" destOrd="0" presId="urn:microsoft.com/office/officeart/2005/8/layout/lProcess3"/>
    <dgm:cxn modelId="{9E214B6E-57E2-4E23-BE78-AA103891DECF}" type="presParOf" srcId="{3FAC30FF-FCA7-45ED-9C47-3371502DF5AD}" destId="{51D7E30D-3F0D-491D-903D-A9C84D6EBC82}" srcOrd="1" destOrd="0" presId="urn:microsoft.com/office/officeart/2005/8/layout/lProcess3"/>
    <dgm:cxn modelId="{B4C12851-2013-4987-9278-35A4BF25D9A1}" type="presParOf" srcId="{3FAC30FF-FCA7-45ED-9C47-3371502DF5AD}" destId="{B56070C0-B6DA-405C-BEE5-71205E2EBD23}" srcOrd="2" destOrd="0" presId="urn:microsoft.com/office/officeart/2005/8/layout/lProcess3"/>
    <dgm:cxn modelId="{8D9FA571-5F47-4671-BE38-1C674DF9C7BC}" type="presParOf" srcId="{B56070C0-B6DA-405C-BEE5-71205E2EBD23}" destId="{F585B294-4FBB-4B5A-B250-BED52D6EBFC5}" srcOrd="0" destOrd="0" presId="urn:microsoft.com/office/officeart/2005/8/layout/lProcess3"/>
    <dgm:cxn modelId="{6429AD88-0B0F-4994-B006-12DC4006D4C7}" type="presParOf" srcId="{B56070C0-B6DA-405C-BEE5-71205E2EBD23}" destId="{19C0D6CD-E602-4D55-AB55-42098F730C04}" srcOrd="1" destOrd="0" presId="urn:microsoft.com/office/officeart/2005/8/layout/lProcess3"/>
    <dgm:cxn modelId="{695FC0DB-280C-421E-A2A8-712661359643}" type="presParOf" srcId="{B56070C0-B6DA-405C-BEE5-71205E2EBD23}" destId="{037E6D89-0763-4714-AF39-F50495FC2C8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BA2430-62CB-474F-A995-E5DD5E33432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E186E1F-FC7D-4FCC-8A79-C459208B939D}">
      <dgm:prSet custT="1"/>
      <dgm:spPr/>
      <dgm:t>
        <a:bodyPr/>
        <a:lstStyle/>
        <a:p>
          <a:pPr rtl="0"/>
          <a:r>
            <a:rPr lang="cs-CZ" sz="2000" b="1" dirty="0" smtClean="0"/>
            <a:t>Nutná obrana</a:t>
          </a:r>
          <a:endParaRPr lang="cs-CZ" sz="2000" b="1" dirty="0"/>
        </a:p>
      </dgm:t>
    </dgm:pt>
    <dgm:pt modelId="{13A7427A-DCE9-4A78-A402-A85BFFDFDA06}" type="parTrans" cxnId="{85F8EB7E-8F46-4CF6-9C4E-84BA1D21B5F1}">
      <dgm:prSet/>
      <dgm:spPr/>
      <dgm:t>
        <a:bodyPr/>
        <a:lstStyle/>
        <a:p>
          <a:endParaRPr lang="cs-CZ"/>
        </a:p>
      </dgm:t>
    </dgm:pt>
    <dgm:pt modelId="{BFC4528C-D392-4AF3-9369-E752B6902A53}" type="sibTrans" cxnId="{85F8EB7E-8F46-4CF6-9C4E-84BA1D21B5F1}">
      <dgm:prSet/>
      <dgm:spPr/>
      <dgm:t>
        <a:bodyPr/>
        <a:lstStyle/>
        <a:p>
          <a:endParaRPr lang="cs-CZ"/>
        </a:p>
      </dgm:t>
    </dgm:pt>
    <dgm:pt modelId="{F649DF63-BCBC-4EEC-906B-CD760DEFB679}">
      <dgm:prSet custT="1"/>
      <dgm:spPr/>
      <dgm:t>
        <a:bodyPr/>
        <a:lstStyle/>
        <a:p>
          <a:pPr rtl="0"/>
          <a:r>
            <a:rPr lang="cs-CZ" sz="2000" b="1" dirty="0" smtClean="0"/>
            <a:t>Krajní nouze</a:t>
          </a:r>
          <a:endParaRPr lang="cs-CZ" sz="2000" b="1" dirty="0"/>
        </a:p>
      </dgm:t>
    </dgm:pt>
    <dgm:pt modelId="{64863B52-2DE8-488B-A2E9-BCE666509FA0}" type="parTrans" cxnId="{60446DB0-EA65-44BE-A43F-187B7CAC45E7}">
      <dgm:prSet/>
      <dgm:spPr/>
      <dgm:t>
        <a:bodyPr/>
        <a:lstStyle/>
        <a:p>
          <a:endParaRPr lang="cs-CZ"/>
        </a:p>
      </dgm:t>
    </dgm:pt>
    <dgm:pt modelId="{49DEDAD8-37DB-4D66-BC2D-530EECAD24F1}" type="sibTrans" cxnId="{60446DB0-EA65-44BE-A43F-187B7CAC45E7}">
      <dgm:prSet/>
      <dgm:spPr/>
      <dgm:t>
        <a:bodyPr/>
        <a:lstStyle/>
        <a:p>
          <a:endParaRPr lang="cs-CZ"/>
        </a:p>
      </dgm:t>
    </dgm:pt>
    <dgm:pt modelId="{3476D5A0-73BF-4F68-9C61-200D9AAE3F8B}">
      <dgm:prSet custT="1"/>
      <dgm:spPr/>
      <dgm:t>
        <a:bodyPr/>
        <a:lstStyle/>
        <a:p>
          <a:pPr rtl="0"/>
          <a:r>
            <a:rPr lang="cs-CZ" sz="2000" b="1" dirty="0" smtClean="0"/>
            <a:t>Nedostatečný věk</a:t>
          </a:r>
          <a:endParaRPr lang="cs-CZ" sz="2000" b="1" dirty="0"/>
        </a:p>
      </dgm:t>
    </dgm:pt>
    <dgm:pt modelId="{D0C5F2AE-979F-4BC0-8C35-07759EF1F350}" type="parTrans" cxnId="{FC1B9CF7-864C-4480-9724-FC6018448805}">
      <dgm:prSet/>
      <dgm:spPr/>
      <dgm:t>
        <a:bodyPr/>
        <a:lstStyle/>
        <a:p>
          <a:endParaRPr lang="cs-CZ"/>
        </a:p>
      </dgm:t>
    </dgm:pt>
    <dgm:pt modelId="{57797F6A-01B0-4854-9A58-376F4D6A5ED7}" type="sibTrans" cxnId="{FC1B9CF7-864C-4480-9724-FC6018448805}">
      <dgm:prSet/>
      <dgm:spPr/>
      <dgm:t>
        <a:bodyPr/>
        <a:lstStyle/>
        <a:p>
          <a:endParaRPr lang="cs-CZ"/>
        </a:p>
      </dgm:t>
    </dgm:pt>
    <dgm:pt modelId="{AED7CE4D-D9D1-44C0-AF08-F933849BF2AF}">
      <dgm:prSet custT="1"/>
      <dgm:spPr/>
      <dgm:t>
        <a:bodyPr/>
        <a:lstStyle/>
        <a:p>
          <a:pPr rtl="0"/>
          <a:r>
            <a:rPr lang="cs-CZ" sz="2000" b="1" dirty="0" smtClean="0"/>
            <a:t>Nepříčetnost</a:t>
          </a:r>
          <a:endParaRPr lang="cs-CZ" sz="2000" b="1" dirty="0"/>
        </a:p>
      </dgm:t>
    </dgm:pt>
    <dgm:pt modelId="{020DA70B-314C-44E1-A4CD-5BA94729BB3F}" type="parTrans" cxnId="{9E96C32C-9010-41FA-95BF-899206FF4996}">
      <dgm:prSet/>
      <dgm:spPr/>
      <dgm:t>
        <a:bodyPr/>
        <a:lstStyle/>
        <a:p>
          <a:endParaRPr lang="cs-CZ"/>
        </a:p>
      </dgm:t>
    </dgm:pt>
    <dgm:pt modelId="{9F247CB4-73B1-4E21-A478-C5A6B27D0BD6}" type="sibTrans" cxnId="{9E96C32C-9010-41FA-95BF-899206FF4996}">
      <dgm:prSet/>
      <dgm:spPr/>
      <dgm:t>
        <a:bodyPr/>
        <a:lstStyle/>
        <a:p>
          <a:endParaRPr lang="cs-CZ"/>
        </a:p>
      </dgm:t>
    </dgm:pt>
    <dgm:pt modelId="{FB671419-4B9A-4E08-A5CC-9905AF0D1D27}">
      <dgm:prSet custT="1"/>
      <dgm:spPr/>
      <dgm:t>
        <a:bodyPr/>
        <a:lstStyle/>
        <a:p>
          <a:pPr rtl="0"/>
          <a:r>
            <a:rPr lang="cs-CZ" sz="2000" b="1" dirty="0" smtClean="0"/>
            <a:t>Oprávnění použití zbraně	</a:t>
          </a:r>
          <a:endParaRPr lang="en-US" sz="2000" b="1" dirty="0"/>
        </a:p>
      </dgm:t>
    </dgm:pt>
    <dgm:pt modelId="{24C07C02-657C-4613-9C05-2637F61ACEC9}" type="parTrans" cxnId="{39FCF1E5-456B-48B5-9F85-2DCD5AC7C127}">
      <dgm:prSet/>
      <dgm:spPr/>
      <dgm:t>
        <a:bodyPr/>
        <a:lstStyle/>
        <a:p>
          <a:endParaRPr lang="cs-CZ"/>
        </a:p>
      </dgm:t>
    </dgm:pt>
    <dgm:pt modelId="{536D0D28-221A-490D-A020-593BB64A34C4}" type="sibTrans" cxnId="{39FCF1E5-456B-48B5-9F85-2DCD5AC7C127}">
      <dgm:prSet/>
      <dgm:spPr/>
      <dgm:t>
        <a:bodyPr/>
        <a:lstStyle/>
        <a:p>
          <a:endParaRPr lang="cs-CZ"/>
        </a:p>
      </dgm:t>
    </dgm:pt>
    <dgm:pt modelId="{5BD0F0A7-CBE9-4F69-B86B-B755B0921949}" type="pres">
      <dgm:prSet presAssocID="{09BA2430-62CB-474F-A995-E5DD5E33432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BAFB48-80A4-44CF-8F83-2AB4E4C19F70}" type="pres">
      <dgm:prSet presAssocID="{4E186E1F-FC7D-4FCC-8A79-C459208B939D}" presName="node" presStyleLbl="node1" presStyleIdx="0" presStyleCnt="5" custScaleX="209175" custScaleY="1400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21CE3F-7DBE-4777-B3DB-F2A412B9E3AE}" type="pres">
      <dgm:prSet presAssocID="{BFC4528C-D392-4AF3-9369-E752B6902A53}" presName="sibTrans" presStyleLbl="sibTrans2D1" presStyleIdx="0" presStyleCnt="5"/>
      <dgm:spPr/>
      <dgm:t>
        <a:bodyPr/>
        <a:lstStyle/>
        <a:p>
          <a:endParaRPr lang="cs-CZ"/>
        </a:p>
      </dgm:t>
    </dgm:pt>
    <dgm:pt modelId="{684D3141-73FC-426B-A19D-56B6733F695D}" type="pres">
      <dgm:prSet presAssocID="{BFC4528C-D392-4AF3-9369-E752B6902A53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82595DA5-6581-496E-A2E8-BF51F7398616}" type="pres">
      <dgm:prSet presAssocID="{F649DF63-BCBC-4EEC-906B-CD760DEFB679}" presName="node" presStyleLbl="node1" presStyleIdx="1" presStyleCnt="5" custScaleX="209175" custScaleY="140052" custRadScaleRad="124626" custRadScaleInc="101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657AE0-AAA6-4322-8949-AD9F83B4996B}" type="pres">
      <dgm:prSet presAssocID="{49DEDAD8-37DB-4D66-BC2D-530EECAD24F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BA93C530-250C-4272-A1FE-D560D233F7AE}" type="pres">
      <dgm:prSet presAssocID="{49DEDAD8-37DB-4D66-BC2D-530EECAD24F1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8F9428AA-5FF6-43F3-AF2F-8654710FBA7C}" type="pres">
      <dgm:prSet presAssocID="{3476D5A0-73BF-4F68-9C61-200D9AAE3F8B}" presName="node" presStyleLbl="node1" presStyleIdx="2" presStyleCnt="5" custScaleX="209175" custScaleY="140052" custRadScaleRad="118218" custRadScaleInc="-300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E297A5-C483-439F-B470-9456CAF726B0}" type="pres">
      <dgm:prSet presAssocID="{57797F6A-01B0-4854-9A58-376F4D6A5ED7}" presName="sibTrans" presStyleLbl="sibTrans2D1" presStyleIdx="2" presStyleCnt="5"/>
      <dgm:spPr/>
      <dgm:t>
        <a:bodyPr/>
        <a:lstStyle/>
        <a:p>
          <a:endParaRPr lang="cs-CZ"/>
        </a:p>
      </dgm:t>
    </dgm:pt>
    <dgm:pt modelId="{EECF5766-1BAE-4743-B064-8D44D7E4B2DB}" type="pres">
      <dgm:prSet presAssocID="{57797F6A-01B0-4854-9A58-376F4D6A5ED7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C0160265-AC8D-484B-B7A2-A4E2B0FD7AD3}" type="pres">
      <dgm:prSet presAssocID="{AED7CE4D-D9D1-44C0-AF08-F933849BF2AF}" presName="node" presStyleLbl="node1" presStyleIdx="3" presStyleCnt="5" custScaleX="209175" custScaleY="140052" custRadScaleRad="112267" custRadScaleInc="219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E255AA-A4B5-460C-863F-EA0C51DFBBD9}" type="pres">
      <dgm:prSet presAssocID="{9F247CB4-73B1-4E21-A478-C5A6B27D0BD6}" presName="sibTrans" presStyleLbl="sibTrans2D1" presStyleIdx="3" presStyleCnt="5"/>
      <dgm:spPr/>
      <dgm:t>
        <a:bodyPr/>
        <a:lstStyle/>
        <a:p>
          <a:endParaRPr lang="cs-CZ"/>
        </a:p>
      </dgm:t>
    </dgm:pt>
    <dgm:pt modelId="{D9C0BD66-7157-4E11-88FE-DC7CF7A73AE5}" type="pres">
      <dgm:prSet presAssocID="{9F247CB4-73B1-4E21-A478-C5A6B27D0BD6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109C5CC-282F-40C0-8F72-46A45F0647E7}" type="pres">
      <dgm:prSet presAssocID="{FB671419-4B9A-4E08-A5CC-9905AF0D1D27}" presName="node" presStyleLbl="node1" presStyleIdx="4" presStyleCnt="5" custScaleX="209175" custScaleY="140052" custRadScaleRad="126027" custRadScaleInc="-49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E2C3E2-C712-45F2-8F2C-75365F36A8FE}" type="pres">
      <dgm:prSet presAssocID="{536D0D28-221A-490D-A020-593BB64A34C4}" presName="sibTrans" presStyleLbl="sibTrans2D1" presStyleIdx="4" presStyleCnt="5"/>
      <dgm:spPr/>
      <dgm:t>
        <a:bodyPr/>
        <a:lstStyle/>
        <a:p>
          <a:endParaRPr lang="cs-CZ"/>
        </a:p>
      </dgm:t>
    </dgm:pt>
    <dgm:pt modelId="{E103DFFB-BFF3-444B-9D5F-CBC9B8FE4CC9}" type="pres">
      <dgm:prSet presAssocID="{536D0D28-221A-490D-A020-593BB64A34C4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1FA28F91-4B17-4524-B646-7121904C8606}" type="presOf" srcId="{4E186E1F-FC7D-4FCC-8A79-C459208B939D}" destId="{56BAFB48-80A4-44CF-8F83-2AB4E4C19F70}" srcOrd="0" destOrd="0" presId="urn:microsoft.com/office/officeart/2005/8/layout/cycle2"/>
    <dgm:cxn modelId="{C73EC0B7-E376-411A-8ECA-272B57F841BD}" type="presOf" srcId="{FB671419-4B9A-4E08-A5CC-9905AF0D1D27}" destId="{8109C5CC-282F-40C0-8F72-46A45F0647E7}" srcOrd="0" destOrd="0" presId="urn:microsoft.com/office/officeart/2005/8/layout/cycle2"/>
    <dgm:cxn modelId="{15F9531E-168C-4448-88D6-A2FC9079ABCF}" type="presOf" srcId="{F649DF63-BCBC-4EEC-906B-CD760DEFB679}" destId="{82595DA5-6581-496E-A2E8-BF51F7398616}" srcOrd="0" destOrd="0" presId="urn:microsoft.com/office/officeart/2005/8/layout/cycle2"/>
    <dgm:cxn modelId="{2E5A4A75-B333-470E-8215-7B668114553C}" type="presOf" srcId="{536D0D28-221A-490D-A020-593BB64A34C4}" destId="{7CE2C3E2-C712-45F2-8F2C-75365F36A8FE}" srcOrd="0" destOrd="0" presId="urn:microsoft.com/office/officeart/2005/8/layout/cycle2"/>
    <dgm:cxn modelId="{FC1B9CF7-864C-4480-9724-FC6018448805}" srcId="{09BA2430-62CB-474F-A995-E5DD5E334321}" destId="{3476D5A0-73BF-4F68-9C61-200D9AAE3F8B}" srcOrd="2" destOrd="0" parTransId="{D0C5F2AE-979F-4BC0-8C35-07759EF1F350}" sibTransId="{57797F6A-01B0-4854-9A58-376F4D6A5ED7}"/>
    <dgm:cxn modelId="{A9124E41-B37B-47A1-9EBD-B9FD5FE35513}" type="presOf" srcId="{AED7CE4D-D9D1-44C0-AF08-F933849BF2AF}" destId="{C0160265-AC8D-484B-B7A2-A4E2B0FD7AD3}" srcOrd="0" destOrd="0" presId="urn:microsoft.com/office/officeart/2005/8/layout/cycle2"/>
    <dgm:cxn modelId="{68E8E7F3-8AA2-42A1-914C-11A95DAEF907}" type="presOf" srcId="{536D0D28-221A-490D-A020-593BB64A34C4}" destId="{E103DFFB-BFF3-444B-9D5F-CBC9B8FE4CC9}" srcOrd="1" destOrd="0" presId="urn:microsoft.com/office/officeart/2005/8/layout/cycle2"/>
    <dgm:cxn modelId="{3855722F-BA43-4537-9F81-E24971B43D0E}" type="presOf" srcId="{09BA2430-62CB-474F-A995-E5DD5E334321}" destId="{5BD0F0A7-CBE9-4F69-B86B-B755B0921949}" srcOrd="0" destOrd="0" presId="urn:microsoft.com/office/officeart/2005/8/layout/cycle2"/>
    <dgm:cxn modelId="{85F8EB7E-8F46-4CF6-9C4E-84BA1D21B5F1}" srcId="{09BA2430-62CB-474F-A995-E5DD5E334321}" destId="{4E186E1F-FC7D-4FCC-8A79-C459208B939D}" srcOrd="0" destOrd="0" parTransId="{13A7427A-DCE9-4A78-A402-A85BFFDFDA06}" sibTransId="{BFC4528C-D392-4AF3-9369-E752B6902A53}"/>
    <dgm:cxn modelId="{9F5422CB-AE00-42F2-9322-09D4E6E59101}" type="presOf" srcId="{9F247CB4-73B1-4E21-A478-C5A6B27D0BD6}" destId="{75E255AA-A4B5-460C-863F-EA0C51DFBBD9}" srcOrd="0" destOrd="0" presId="urn:microsoft.com/office/officeart/2005/8/layout/cycle2"/>
    <dgm:cxn modelId="{7D136E03-D865-4B7B-A1C5-9F9F70242DDF}" type="presOf" srcId="{BFC4528C-D392-4AF3-9369-E752B6902A53}" destId="{D521CE3F-7DBE-4777-B3DB-F2A412B9E3AE}" srcOrd="0" destOrd="0" presId="urn:microsoft.com/office/officeart/2005/8/layout/cycle2"/>
    <dgm:cxn modelId="{60446DB0-EA65-44BE-A43F-187B7CAC45E7}" srcId="{09BA2430-62CB-474F-A995-E5DD5E334321}" destId="{F649DF63-BCBC-4EEC-906B-CD760DEFB679}" srcOrd="1" destOrd="0" parTransId="{64863B52-2DE8-488B-A2E9-BCE666509FA0}" sibTransId="{49DEDAD8-37DB-4D66-BC2D-530EECAD24F1}"/>
    <dgm:cxn modelId="{DAF357EC-1B17-441C-8E3B-DA3457F31C47}" type="presOf" srcId="{49DEDAD8-37DB-4D66-BC2D-530EECAD24F1}" destId="{BA93C530-250C-4272-A1FE-D560D233F7AE}" srcOrd="1" destOrd="0" presId="urn:microsoft.com/office/officeart/2005/8/layout/cycle2"/>
    <dgm:cxn modelId="{9E96C32C-9010-41FA-95BF-899206FF4996}" srcId="{09BA2430-62CB-474F-A995-E5DD5E334321}" destId="{AED7CE4D-D9D1-44C0-AF08-F933849BF2AF}" srcOrd="3" destOrd="0" parTransId="{020DA70B-314C-44E1-A4CD-5BA94729BB3F}" sibTransId="{9F247CB4-73B1-4E21-A478-C5A6B27D0BD6}"/>
    <dgm:cxn modelId="{50323590-2107-4921-86C8-338E192E45D6}" type="presOf" srcId="{57797F6A-01B0-4854-9A58-376F4D6A5ED7}" destId="{EECF5766-1BAE-4743-B064-8D44D7E4B2DB}" srcOrd="1" destOrd="0" presId="urn:microsoft.com/office/officeart/2005/8/layout/cycle2"/>
    <dgm:cxn modelId="{C2348A90-EBD0-4520-9A95-C3AA9B016F5B}" type="presOf" srcId="{BFC4528C-D392-4AF3-9369-E752B6902A53}" destId="{684D3141-73FC-426B-A19D-56B6733F695D}" srcOrd="1" destOrd="0" presId="urn:microsoft.com/office/officeart/2005/8/layout/cycle2"/>
    <dgm:cxn modelId="{F0AF93AE-FA77-45D1-BC2D-6CF2681A84D3}" type="presOf" srcId="{49DEDAD8-37DB-4D66-BC2D-530EECAD24F1}" destId="{12657AE0-AAA6-4322-8949-AD9F83B4996B}" srcOrd="0" destOrd="0" presId="urn:microsoft.com/office/officeart/2005/8/layout/cycle2"/>
    <dgm:cxn modelId="{07F78D79-C633-4FC6-A908-C0AD3A2566C9}" type="presOf" srcId="{57797F6A-01B0-4854-9A58-376F4D6A5ED7}" destId="{DEE297A5-C483-439F-B470-9456CAF726B0}" srcOrd="0" destOrd="0" presId="urn:microsoft.com/office/officeart/2005/8/layout/cycle2"/>
    <dgm:cxn modelId="{39FCF1E5-456B-48B5-9F85-2DCD5AC7C127}" srcId="{09BA2430-62CB-474F-A995-E5DD5E334321}" destId="{FB671419-4B9A-4E08-A5CC-9905AF0D1D27}" srcOrd="4" destOrd="0" parTransId="{24C07C02-657C-4613-9C05-2637F61ACEC9}" sibTransId="{536D0D28-221A-490D-A020-593BB64A34C4}"/>
    <dgm:cxn modelId="{87E2231D-EBE1-40C9-BE96-43AE38AFB92D}" type="presOf" srcId="{3476D5A0-73BF-4F68-9C61-200D9AAE3F8B}" destId="{8F9428AA-5FF6-43F3-AF2F-8654710FBA7C}" srcOrd="0" destOrd="0" presId="urn:microsoft.com/office/officeart/2005/8/layout/cycle2"/>
    <dgm:cxn modelId="{F9970948-FFE1-44EF-8ED5-E0EAE510AFB2}" type="presOf" srcId="{9F247CB4-73B1-4E21-A478-C5A6B27D0BD6}" destId="{D9C0BD66-7157-4E11-88FE-DC7CF7A73AE5}" srcOrd="1" destOrd="0" presId="urn:microsoft.com/office/officeart/2005/8/layout/cycle2"/>
    <dgm:cxn modelId="{0E4BE0D1-31A8-4848-B846-65697FB6ACB2}" type="presParOf" srcId="{5BD0F0A7-CBE9-4F69-B86B-B755B0921949}" destId="{56BAFB48-80A4-44CF-8F83-2AB4E4C19F70}" srcOrd="0" destOrd="0" presId="urn:microsoft.com/office/officeart/2005/8/layout/cycle2"/>
    <dgm:cxn modelId="{5A266C55-7466-484B-9F85-D53B528A2723}" type="presParOf" srcId="{5BD0F0A7-CBE9-4F69-B86B-B755B0921949}" destId="{D521CE3F-7DBE-4777-B3DB-F2A412B9E3AE}" srcOrd="1" destOrd="0" presId="urn:microsoft.com/office/officeart/2005/8/layout/cycle2"/>
    <dgm:cxn modelId="{90C92BB6-70FB-42E3-8C68-B5221CA62DD9}" type="presParOf" srcId="{D521CE3F-7DBE-4777-B3DB-F2A412B9E3AE}" destId="{684D3141-73FC-426B-A19D-56B6733F695D}" srcOrd="0" destOrd="0" presId="urn:microsoft.com/office/officeart/2005/8/layout/cycle2"/>
    <dgm:cxn modelId="{176C6192-56FE-433B-B8CF-994B81297C1B}" type="presParOf" srcId="{5BD0F0A7-CBE9-4F69-B86B-B755B0921949}" destId="{82595DA5-6581-496E-A2E8-BF51F7398616}" srcOrd="2" destOrd="0" presId="urn:microsoft.com/office/officeart/2005/8/layout/cycle2"/>
    <dgm:cxn modelId="{BA82EAC2-5DA2-4A5B-9166-167519237E45}" type="presParOf" srcId="{5BD0F0A7-CBE9-4F69-B86B-B755B0921949}" destId="{12657AE0-AAA6-4322-8949-AD9F83B4996B}" srcOrd="3" destOrd="0" presId="urn:microsoft.com/office/officeart/2005/8/layout/cycle2"/>
    <dgm:cxn modelId="{484E8F53-5FA2-47FE-9307-993667560DB8}" type="presParOf" srcId="{12657AE0-AAA6-4322-8949-AD9F83B4996B}" destId="{BA93C530-250C-4272-A1FE-D560D233F7AE}" srcOrd="0" destOrd="0" presId="urn:microsoft.com/office/officeart/2005/8/layout/cycle2"/>
    <dgm:cxn modelId="{F3FEBBF4-A89A-42EF-A982-E95A42AA6F9E}" type="presParOf" srcId="{5BD0F0A7-CBE9-4F69-B86B-B755B0921949}" destId="{8F9428AA-5FF6-43F3-AF2F-8654710FBA7C}" srcOrd="4" destOrd="0" presId="urn:microsoft.com/office/officeart/2005/8/layout/cycle2"/>
    <dgm:cxn modelId="{1A4C09DB-5155-4FFC-AC97-8553F1DA9F28}" type="presParOf" srcId="{5BD0F0A7-CBE9-4F69-B86B-B755B0921949}" destId="{DEE297A5-C483-439F-B470-9456CAF726B0}" srcOrd="5" destOrd="0" presId="urn:microsoft.com/office/officeart/2005/8/layout/cycle2"/>
    <dgm:cxn modelId="{59D1D7B5-A337-4630-ADC3-5BD53F425875}" type="presParOf" srcId="{DEE297A5-C483-439F-B470-9456CAF726B0}" destId="{EECF5766-1BAE-4743-B064-8D44D7E4B2DB}" srcOrd="0" destOrd="0" presId="urn:microsoft.com/office/officeart/2005/8/layout/cycle2"/>
    <dgm:cxn modelId="{F3E793E7-AA2D-4E92-9FEF-F0A4CB83F0B9}" type="presParOf" srcId="{5BD0F0A7-CBE9-4F69-B86B-B755B0921949}" destId="{C0160265-AC8D-484B-B7A2-A4E2B0FD7AD3}" srcOrd="6" destOrd="0" presId="urn:microsoft.com/office/officeart/2005/8/layout/cycle2"/>
    <dgm:cxn modelId="{239AC519-5174-4957-9032-0B7A7D25E6FE}" type="presParOf" srcId="{5BD0F0A7-CBE9-4F69-B86B-B755B0921949}" destId="{75E255AA-A4B5-460C-863F-EA0C51DFBBD9}" srcOrd="7" destOrd="0" presId="urn:microsoft.com/office/officeart/2005/8/layout/cycle2"/>
    <dgm:cxn modelId="{4860E310-430B-4159-9FDE-C602B88F45C9}" type="presParOf" srcId="{75E255AA-A4B5-460C-863F-EA0C51DFBBD9}" destId="{D9C0BD66-7157-4E11-88FE-DC7CF7A73AE5}" srcOrd="0" destOrd="0" presId="urn:microsoft.com/office/officeart/2005/8/layout/cycle2"/>
    <dgm:cxn modelId="{F50201B0-8625-46CD-81C3-B8ED6AF0D591}" type="presParOf" srcId="{5BD0F0A7-CBE9-4F69-B86B-B755B0921949}" destId="{8109C5CC-282F-40C0-8F72-46A45F0647E7}" srcOrd="8" destOrd="0" presId="urn:microsoft.com/office/officeart/2005/8/layout/cycle2"/>
    <dgm:cxn modelId="{8FAA9454-4C59-4F0C-AE2A-CF34C635008A}" type="presParOf" srcId="{5BD0F0A7-CBE9-4F69-B86B-B755B0921949}" destId="{7CE2C3E2-C712-45F2-8F2C-75365F36A8FE}" srcOrd="9" destOrd="0" presId="urn:microsoft.com/office/officeart/2005/8/layout/cycle2"/>
    <dgm:cxn modelId="{3B11547D-0FE4-4BCB-9F66-5CF201C337B5}" type="presParOf" srcId="{7CE2C3E2-C712-45F2-8F2C-75365F36A8FE}" destId="{E103DFFB-BFF3-444B-9D5F-CBC9B8FE4C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6E8F69-DDEC-4E03-ACB9-7C827C3A0C7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30ECBA4-1E10-4ED1-BE8C-35BD76F68DB3}">
      <dgm:prSet custT="1"/>
      <dgm:spPr/>
      <dgm:t>
        <a:bodyPr/>
        <a:lstStyle/>
        <a:p>
          <a:pPr rtl="0"/>
          <a:r>
            <a:rPr lang="cs-CZ" sz="2800" b="1" dirty="0" smtClean="0"/>
            <a:t>vyšetřovatelé - policejní orgán</a:t>
          </a:r>
          <a:endParaRPr lang="cs-CZ" sz="2800" b="1" dirty="0"/>
        </a:p>
      </dgm:t>
    </dgm:pt>
    <dgm:pt modelId="{337F6E4D-67C1-4922-BF68-87BCEC480B37}" type="parTrans" cxnId="{518853E5-5F3D-418F-A8ED-3F42705CA18E}">
      <dgm:prSet/>
      <dgm:spPr/>
      <dgm:t>
        <a:bodyPr/>
        <a:lstStyle/>
        <a:p>
          <a:endParaRPr lang="cs-CZ"/>
        </a:p>
      </dgm:t>
    </dgm:pt>
    <dgm:pt modelId="{441D0A70-D760-4A8F-8C2D-07F548A024EE}" type="sibTrans" cxnId="{518853E5-5F3D-418F-A8ED-3F42705CA18E}">
      <dgm:prSet/>
      <dgm:spPr/>
      <dgm:t>
        <a:bodyPr/>
        <a:lstStyle/>
        <a:p>
          <a:endParaRPr lang="cs-CZ"/>
        </a:p>
      </dgm:t>
    </dgm:pt>
    <dgm:pt modelId="{ACC325DD-2B20-4781-AD15-1F5D31DD7EAA}">
      <dgm:prSet custT="1"/>
      <dgm:spPr/>
      <dgm:t>
        <a:bodyPr/>
        <a:lstStyle/>
        <a:p>
          <a:pPr rtl="0"/>
          <a:r>
            <a:rPr lang="cs-CZ" sz="2800" b="1" dirty="0" smtClean="0"/>
            <a:t>státní zástupce</a:t>
          </a:r>
          <a:endParaRPr lang="cs-CZ" sz="2800" b="1" dirty="0"/>
        </a:p>
      </dgm:t>
    </dgm:pt>
    <dgm:pt modelId="{82AC0708-7771-4D45-940D-5A8060B4303D}" type="parTrans" cxnId="{7249848E-D702-46FE-8D32-E14A09987141}">
      <dgm:prSet/>
      <dgm:spPr/>
      <dgm:t>
        <a:bodyPr/>
        <a:lstStyle/>
        <a:p>
          <a:endParaRPr lang="cs-CZ"/>
        </a:p>
      </dgm:t>
    </dgm:pt>
    <dgm:pt modelId="{5551D352-20EC-4B45-AC32-9B9A396E0AF2}" type="sibTrans" cxnId="{7249848E-D702-46FE-8D32-E14A09987141}">
      <dgm:prSet/>
      <dgm:spPr/>
      <dgm:t>
        <a:bodyPr/>
        <a:lstStyle/>
        <a:p>
          <a:endParaRPr lang="cs-CZ"/>
        </a:p>
      </dgm:t>
    </dgm:pt>
    <dgm:pt modelId="{1DB3C31B-41F2-4125-BA86-DE7398A19D81}">
      <dgm:prSet custT="1"/>
      <dgm:spPr/>
      <dgm:t>
        <a:bodyPr/>
        <a:lstStyle/>
        <a:p>
          <a:pPr rtl="0"/>
          <a:r>
            <a:rPr lang="cs-CZ" sz="2800" b="1" dirty="0" smtClean="0"/>
            <a:t>obžalovaný</a:t>
          </a:r>
          <a:endParaRPr lang="cs-CZ" sz="2800" b="1" dirty="0"/>
        </a:p>
      </dgm:t>
    </dgm:pt>
    <dgm:pt modelId="{AFA733E9-FC7A-4281-ABA0-A85B41064407}" type="parTrans" cxnId="{7A95CC7D-0582-4094-B37C-E279F447AE87}">
      <dgm:prSet/>
      <dgm:spPr/>
      <dgm:t>
        <a:bodyPr/>
        <a:lstStyle/>
        <a:p>
          <a:endParaRPr lang="cs-CZ"/>
        </a:p>
      </dgm:t>
    </dgm:pt>
    <dgm:pt modelId="{BA9DD3D5-111A-4F4A-A633-A8611252E6DA}" type="sibTrans" cxnId="{7A95CC7D-0582-4094-B37C-E279F447AE87}">
      <dgm:prSet/>
      <dgm:spPr/>
      <dgm:t>
        <a:bodyPr/>
        <a:lstStyle/>
        <a:p>
          <a:endParaRPr lang="cs-CZ"/>
        </a:p>
      </dgm:t>
    </dgm:pt>
    <dgm:pt modelId="{DE646E32-6021-44D0-8E23-B78F8EEFB838}">
      <dgm:prSet custT="1"/>
      <dgm:spPr/>
      <dgm:t>
        <a:bodyPr/>
        <a:lstStyle/>
        <a:p>
          <a:pPr rtl="0"/>
          <a:r>
            <a:rPr lang="cs-CZ" sz="2800" b="1" dirty="0" smtClean="0"/>
            <a:t>Odsouzený</a:t>
          </a:r>
          <a:endParaRPr lang="cs-CZ" sz="2800" b="1" dirty="0"/>
        </a:p>
      </dgm:t>
    </dgm:pt>
    <dgm:pt modelId="{C9772F50-EE82-4D35-A102-D74544133567}" type="parTrans" cxnId="{C9015423-BFCF-43DE-9650-C8DF9CE1546F}">
      <dgm:prSet/>
      <dgm:spPr/>
      <dgm:t>
        <a:bodyPr/>
        <a:lstStyle/>
        <a:p>
          <a:endParaRPr lang="cs-CZ"/>
        </a:p>
      </dgm:t>
    </dgm:pt>
    <dgm:pt modelId="{E39AB539-AC7F-4377-93E2-5D873303B7A8}" type="sibTrans" cxnId="{C9015423-BFCF-43DE-9650-C8DF9CE1546F}">
      <dgm:prSet/>
      <dgm:spPr/>
      <dgm:t>
        <a:bodyPr/>
        <a:lstStyle/>
        <a:p>
          <a:endParaRPr lang="cs-CZ"/>
        </a:p>
      </dgm:t>
    </dgm:pt>
    <dgm:pt modelId="{CC0F5ACD-78E4-4B05-9FB5-62AAD874A3F0}">
      <dgm:prSet custT="1"/>
      <dgm:spPr/>
      <dgm:t>
        <a:bodyPr/>
        <a:lstStyle/>
        <a:p>
          <a:pPr rtl="0"/>
          <a:r>
            <a:rPr lang="cs-CZ" sz="2800" b="1" dirty="0" smtClean="0"/>
            <a:t>soud</a:t>
          </a:r>
          <a:endParaRPr lang="cs-CZ" sz="2800" b="1" dirty="0"/>
        </a:p>
      </dgm:t>
    </dgm:pt>
    <dgm:pt modelId="{FB90C3C9-64A4-4086-9127-08A9C2146574}" type="parTrans" cxnId="{E5196A46-9A12-407A-89E2-53069114A188}">
      <dgm:prSet/>
      <dgm:spPr/>
      <dgm:t>
        <a:bodyPr/>
        <a:lstStyle/>
        <a:p>
          <a:endParaRPr lang="cs-CZ"/>
        </a:p>
      </dgm:t>
    </dgm:pt>
    <dgm:pt modelId="{BB77DD65-9129-421E-A00F-B42E87FF2C91}" type="sibTrans" cxnId="{E5196A46-9A12-407A-89E2-53069114A188}">
      <dgm:prSet/>
      <dgm:spPr/>
      <dgm:t>
        <a:bodyPr/>
        <a:lstStyle/>
        <a:p>
          <a:endParaRPr lang="cs-CZ"/>
        </a:p>
      </dgm:t>
    </dgm:pt>
    <dgm:pt modelId="{5B44C8EB-8730-438D-ABD6-99CCF9D9B53A}">
      <dgm:prSet custT="1"/>
      <dgm:spPr/>
      <dgm:t>
        <a:bodyPr/>
        <a:lstStyle/>
        <a:p>
          <a:pPr rtl="0"/>
          <a:r>
            <a:rPr lang="cs-CZ" sz="2800" b="1" dirty="0" smtClean="0"/>
            <a:t>obviněný</a:t>
          </a:r>
          <a:endParaRPr lang="cs-CZ" sz="2800" b="1" dirty="0"/>
        </a:p>
      </dgm:t>
    </dgm:pt>
    <dgm:pt modelId="{FA3ED0BD-A6A6-44D1-88DE-1FB27A01553B}" type="parTrans" cxnId="{1C0DF7E5-84B7-418B-B54D-2F60458D9C0E}">
      <dgm:prSet/>
      <dgm:spPr/>
      <dgm:t>
        <a:bodyPr/>
        <a:lstStyle/>
        <a:p>
          <a:endParaRPr lang="cs-CZ"/>
        </a:p>
      </dgm:t>
    </dgm:pt>
    <dgm:pt modelId="{D99960D8-CA91-41F1-917A-864B99A52B3B}" type="sibTrans" cxnId="{1C0DF7E5-84B7-418B-B54D-2F60458D9C0E}">
      <dgm:prSet/>
      <dgm:spPr/>
      <dgm:t>
        <a:bodyPr/>
        <a:lstStyle/>
        <a:p>
          <a:endParaRPr lang="cs-CZ"/>
        </a:p>
      </dgm:t>
    </dgm:pt>
    <dgm:pt modelId="{38FA7FB6-2F9C-4D53-A82D-663F43330AB5}" type="pres">
      <dgm:prSet presAssocID="{B46E8F69-DDEC-4E03-ACB9-7C827C3A0C7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C8D1271-790C-4B1A-BB59-9BC089DF4462}" type="pres">
      <dgm:prSet presAssocID="{830ECBA4-1E10-4ED1-BE8C-35BD76F68DB3}" presName="hierRoot1" presStyleCnt="0">
        <dgm:presLayoutVars>
          <dgm:hierBranch val="init"/>
        </dgm:presLayoutVars>
      </dgm:prSet>
      <dgm:spPr/>
    </dgm:pt>
    <dgm:pt modelId="{319DC065-3974-4667-AACF-509C66B243AB}" type="pres">
      <dgm:prSet presAssocID="{830ECBA4-1E10-4ED1-BE8C-35BD76F68DB3}" presName="rootComposite1" presStyleCnt="0"/>
      <dgm:spPr/>
    </dgm:pt>
    <dgm:pt modelId="{64B9E891-85B7-4D0B-ADF0-3F65A88C809D}" type="pres">
      <dgm:prSet presAssocID="{830ECBA4-1E10-4ED1-BE8C-35BD76F68DB3}" presName="rootText1" presStyleLbl="node0" presStyleIdx="0" presStyleCnt="3" custScaleX="1154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D4797AA-BE4C-4FB4-B43B-44AD30503B8D}" type="pres">
      <dgm:prSet presAssocID="{830ECBA4-1E10-4ED1-BE8C-35BD76F68DB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8C19B5B-A5DF-4389-B253-A4243305D0CF}" type="pres">
      <dgm:prSet presAssocID="{830ECBA4-1E10-4ED1-BE8C-35BD76F68DB3}" presName="hierChild2" presStyleCnt="0"/>
      <dgm:spPr/>
    </dgm:pt>
    <dgm:pt modelId="{35A5BEA8-3165-4F4B-9DBB-4D9E8FEE36CD}" type="pres">
      <dgm:prSet presAssocID="{FA3ED0BD-A6A6-44D1-88DE-1FB27A01553B}" presName="Name37" presStyleLbl="parChTrans1D2" presStyleIdx="0" presStyleCnt="3"/>
      <dgm:spPr/>
      <dgm:t>
        <a:bodyPr/>
        <a:lstStyle/>
        <a:p>
          <a:endParaRPr lang="cs-CZ"/>
        </a:p>
      </dgm:t>
    </dgm:pt>
    <dgm:pt modelId="{4CA146B6-D2EB-4212-9444-B5B866166F6F}" type="pres">
      <dgm:prSet presAssocID="{5B44C8EB-8730-438D-ABD6-99CCF9D9B53A}" presName="hierRoot2" presStyleCnt="0">
        <dgm:presLayoutVars>
          <dgm:hierBranch val="init"/>
        </dgm:presLayoutVars>
      </dgm:prSet>
      <dgm:spPr/>
    </dgm:pt>
    <dgm:pt modelId="{6334A6FD-6113-4977-AC1D-3D0499933B2E}" type="pres">
      <dgm:prSet presAssocID="{5B44C8EB-8730-438D-ABD6-99CCF9D9B53A}" presName="rootComposite" presStyleCnt="0"/>
      <dgm:spPr/>
    </dgm:pt>
    <dgm:pt modelId="{9A672C78-3789-4D46-A526-17E61A50EA1A}" type="pres">
      <dgm:prSet presAssocID="{5B44C8EB-8730-438D-ABD6-99CCF9D9B53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05268B-4AB7-4455-925C-D1496A634D0B}" type="pres">
      <dgm:prSet presAssocID="{5B44C8EB-8730-438D-ABD6-99CCF9D9B53A}" presName="rootConnector" presStyleLbl="node2" presStyleIdx="0" presStyleCnt="3"/>
      <dgm:spPr/>
      <dgm:t>
        <a:bodyPr/>
        <a:lstStyle/>
        <a:p>
          <a:endParaRPr lang="cs-CZ"/>
        </a:p>
      </dgm:t>
    </dgm:pt>
    <dgm:pt modelId="{AEF8DC96-E747-431B-ABBB-6796E5EBAEB6}" type="pres">
      <dgm:prSet presAssocID="{5B44C8EB-8730-438D-ABD6-99CCF9D9B53A}" presName="hierChild4" presStyleCnt="0"/>
      <dgm:spPr/>
    </dgm:pt>
    <dgm:pt modelId="{B2C5E00A-E4FD-415B-8526-81373069F5FA}" type="pres">
      <dgm:prSet presAssocID="{5B44C8EB-8730-438D-ABD6-99CCF9D9B53A}" presName="hierChild5" presStyleCnt="0"/>
      <dgm:spPr/>
    </dgm:pt>
    <dgm:pt modelId="{A1429C67-A003-48B3-A775-B9FC85EB0C47}" type="pres">
      <dgm:prSet presAssocID="{830ECBA4-1E10-4ED1-BE8C-35BD76F68DB3}" presName="hierChild3" presStyleCnt="0"/>
      <dgm:spPr/>
    </dgm:pt>
    <dgm:pt modelId="{E26D27F3-1D57-4961-B66A-56164BCC59F0}" type="pres">
      <dgm:prSet presAssocID="{ACC325DD-2B20-4781-AD15-1F5D31DD7EAA}" presName="hierRoot1" presStyleCnt="0">
        <dgm:presLayoutVars>
          <dgm:hierBranch val="init"/>
        </dgm:presLayoutVars>
      </dgm:prSet>
      <dgm:spPr/>
    </dgm:pt>
    <dgm:pt modelId="{C341AD76-5432-41F1-98CD-4CC60A33B7EB}" type="pres">
      <dgm:prSet presAssocID="{ACC325DD-2B20-4781-AD15-1F5D31DD7EAA}" presName="rootComposite1" presStyleCnt="0"/>
      <dgm:spPr/>
    </dgm:pt>
    <dgm:pt modelId="{ABD5C36E-2653-4E3E-B2A6-70F034542CB0}" type="pres">
      <dgm:prSet presAssocID="{ACC325DD-2B20-4781-AD15-1F5D31DD7EAA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627E2D-BBB5-4763-BEFC-646EAC421519}" type="pres">
      <dgm:prSet presAssocID="{ACC325DD-2B20-4781-AD15-1F5D31DD7EA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7D03776-2A9F-4DC0-91A8-17309F064AA6}" type="pres">
      <dgm:prSet presAssocID="{ACC325DD-2B20-4781-AD15-1F5D31DD7EAA}" presName="hierChild2" presStyleCnt="0"/>
      <dgm:spPr/>
    </dgm:pt>
    <dgm:pt modelId="{572DD760-F30B-4481-896A-1D221EA9792B}" type="pres">
      <dgm:prSet presAssocID="{AFA733E9-FC7A-4281-ABA0-A85B41064407}" presName="Name37" presStyleLbl="parChTrans1D2" presStyleIdx="1" presStyleCnt="3"/>
      <dgm:spPr/>
      <dgm:t>
        <a:bodyPr/>
        <a:lstStyle/>
        <a:p>
          <a:endParaRPr lang="cs-CZ"/>
        </a:p>
      </dgm:t>
    </dgm:pt>
    <dgm:pt modelId="{D2FA5C53-C62C-424C-82D3-74F0C86E55A1}" type="pres">
      <dgm:prSet presAssocID="{1DB3C31B-41F2-4125-BA86-DE7398A19D81}" presName="hierRoot2" presStyleCnt="0">
        <dgm:presLayoutVars>
          <dgm:hierBranch val="init"/>
        </dgm:presLayoutVars>
      </dgm:prSet>
      <dgm:spPr/>
    </dgm:pt>
    <dgm:pt modelId="{7F483EBD-8369-45E0-B2D4-6F31ADAC35FA}" type="pres">
      <dgm:prSet presAssocID="{1DB3C31B-41F2-4125-BA86-DE7398A19D81}" presName="rootComposite" presStyleCnt="0"/>
      <dgm:spPr/>
    </dgm:pt>
    <dgm:pt modelId="{8066E961-222D-4F4D-A85E-704921223C3E}" type="pres">
      <dgm:prSet presAssocID="{1DB3C31B-41F2-4125-BA86-DE7398A19D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7AB6B1-9926-49E4-B1DF-6313DEA9A299}" type="pres">
      <dgm:prSet presAssocID="{1DB3C31B-41F2-4125-BA86-DE7398A19D81}" presName="rootConnector" presStyleLbl="node2" presStyleIdx="1" presStyleCnt="3"/>
      <dgm:spPr/>
      <dgm:t>
        <a:bodyPr/>
        <a:lstStyle/>
        <a:p>
          <a:endParaRPr lang="cs-CZ"/>
        </a:p>
      </dgm:t>
    </dgm:pt>
    <dgm:pt modelId="{6C3A3A9F-CF1F-4F3C-8FF5-20E68B3D4B9F}" type="pres">
      <dgm:prSet presAssocID="{1DB3C31B-41F2-4125-BA86-DE7398A19D81}" presName="hierChild4" presStyleCnt="0"/>
      <dgm:spPr/>
    </dgm:pt>
    <dgm:pt modelId="{DFFD76BC-633D-4DCA-A384-7337BD8C6CFF}" type="pres">
      <dgm:prSet presAssocID="{1DB3C31B-41F2-4125-BA86-DE7398A19D81}" presName="hierChild5" presStyleCnt="0"/>
      <dgm:spPr/>
    </dgm:pt>
    <dgm:pt modelId="{69455312-E3D2-4AEF-86DC-3D97AB99B1CF}" type="pres">
      <dgm:prSet presAssocID="{ACC325DD-2B20-4781-AD15-1F5D31DD7EAA}" presName="hierChild3" presStyleCnt="0"/>
      <dgm:spPr/>
    </dgm:pt>
    <dgm:pt modelId="{2901EA04-F8EA-466F-9E03-8B758FFA522B}" type="pres">
      <dgm:prSet presAssocID="{CC0F5ACD-78E4-4B05-9FB5-62AAD874A3F0}" presName="hierRoot1" presStyleCnt="0">
        <dgm:presLayoutVars>
          <dgm:hierBranch val="init"/>
        </dgm:presLayoutVars>
      </dgm:prSet>
      <dgm:spPr/>
    </dgm:pt>
    <dgm:pt modelId="{0B839120-DA0C-4DFF-98EB-5DE12F30B25B}" type="pres">
      <dgm:prSet presAssocID="{CC0F5ACD-78E4-4B05-9FB5-62AAD874A3F0}" presName="rootComposite1" presStyleCnt="0"/>
      <dgm:spPr/>
    </dgm:pt>
    <dgm:pt modelId="{BF4D8D7A-A20C-4F79-AF6C-B1E4929BB2D7}" type="pres">
      <dgm:prSet presAssocID="{CC0F5ACD-78E4-4B05-9FB5-62AAD874A3F0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EBA0DEC-6B53-4865-AC9C-0D289F7541A3}" type="pres">
      <dgm:prSet presAssocID="{CC0F5ACD-78E4-4B05-9FB5-62AAD874A3F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87D216-5C29-405A-B3DB-EA50940C12F5}" type="pres">
      <dgm:prSet presAssocID="{CC0F5ACD-78E4-4B05-9FB5-62AAD874A3F0}" presName="hierChild2" presStyleCnt="0"/>
      <dgm:spPr/>
    </dgm:pt>
    <dgm:pt modelId="{BEED390C-8D3C-418C-ACCD-D66075531CAB}" type="pres">
      <dgm:prSet presAssocID="{C9772F50-EE82-4D35-A102-D74544133567}" presName="Name37" presStyleLbl="parChTrans1D2" presStyleIdx="2" presStyleCnt="3"/>
      <dgm:spPr/>
      <dgm:t>
        <a:bodyPr/>
        <a:lstStyle/>
        <a:p>
          <a:endParaRPr lang="cs-CZ"/>
        </a:p>
      </dgm:t>
    </dgm:pt>
    <dgm:pt modelId="{7EA92749-5048-4210-B1FE-FF692ABD49B7}" type="pres">
      <dgm:prSet presAssocID="{DE646E32-6021-44D0-8E23-B78F8EEFB838}" presName="hierRoot2" presStyleCnt="0">
        <dgm:presLayoutVars>
          <dgm:hierBranch val="init"/>
        </dgm:presLayoutVars>
      </dgm:prSet>
      <dgm:spPr/>
    </dgm:pt>
    <dgm:pt modelId="{53DE9835-4ED8-4FDA-B5AF-594B2B86D46E}" type="pres">
      <dgm:prSet presAssocID="{DE646E32-6021-44D0-8E23-B78F8EEFB838}" presName="rootComposite" presStyleCnt="0"/>
      <dgm:spPr/>
    </dgm:pt>
    <dgm:pt modelId="{C9091515-8CFA-4150-B619-76B3D15C5AB5}" type="pres">
      <dgm:prSet presAssocID="{DE646E32-6021-44D0-8E23-B78F8EEFB83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F272EE8-9D52-4D08-BE84-0049AE40C2D5}" type="pres">
      <dgm:prSet presAssocID="{DE646E32-6021-44D0-8E23-B78F8EEFB838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EB4CA8-9E35-487E-B12C-478878037C77}" type="pres">
      <dgm:prSet presAssocID="{DE646E32-6021-44D0-8E23-B78F8EEFB838}" presName="hierChild4" presStyleCnt="0"/>
      <dgm:spPr/>
    </dgm:pt>
    <dgm:pt modelId="{56F0A287-8EBC-42A0-ADB5-92F3CE92EF21}" type="pres">
      <dgm:prSet presAssocID="{DE646E32-6021-44D0-8E23-B78F8EEFB838}" presName="hierChild5" presStyleCnt="0"/>
      <dgm:spPr/>
    </dgm:pt>
    <dgm:pt modelId="{5B28105A-189A-43F9-95C4-65B655303003}" type="pres">
      <dgm:prSet presAssocID="{CC0F5ACD-78E4-4B05-9FB5-62AAD874A3F0}" presName="hierChild3" presStyleCnt="0"/>
      <dgm:spPr/>
    </dgm:pt>
  </dgm:ptLst>
  <dgm:cxnLst>
    <dgm:cxn modelId="{38374511-19AF-4C62-B28D-D0C07439AA74}" type="presOf" srcId="{830ECBA4-1E10-4ED1-BE8C-35BD76F68DB3}" destId="{64B9E891-85B7-4D0B-ADF0-3F65A88C809D}" srcOrd="0" destOrd="0" presId="urn:microsoft.com/office/officeart/2005/8/layout/orgChart1"/>
    <dgm:cxn modelId="{FA90C272-BBE5-4701-9253-6B665BDB7F0D}" type="presOf" srcId="{DE646E32-6021-44D0-8E23-B78F8EEFB838}" destId="{CF272EE8-9D52-4D08-BE84-0049AE40C2D5}" srcOrd="1" destOrd="0" presId="urn:microsoft.com/office/officeart/2005/8/layout/orgChart1"/>
    <dgm:cxn modelId="{FDF1273B-24F4-42BD-A558-C6E6E4A4B974}" type="presOf" srcId="{B46E8F69-DDEC-4E03-ACB9-7C827C3A0C71}" destId="{38FA7FB6-2F9C-4D53-A82D-663F43330AB5}" srcOrd="0" destOrd="0" presId="urn:microsoft.com/office/officeart/2005/8/layout/orgChart1"/>
    <dgm:cxn modelId="{84DA9813-EBE0-46DC-A01E-178318826EA8}" type="presOf" srcId="{C9772F50-EE82-4D35-A102-D74544133567}" destId="{BEED390C-8D3C-418C-ACCD-D66075531CAB}" srcOrd="0" destOrd="0" presId="urn:microsoft.com/office/officeart/2005/8/layout/orgChart1"/>
    <dgm:cxn modelId="{518853E5-5F3D-418F-A8ED-3F42705CA18E}" srcId="{B46E8F69-DDEC-4E03-ACB9-7C827C3A0C71}" destId="{830ECBA4-1E10-4ED1-BE8C-35BD76F68DB3}" srcOrd="0" destOrd="0" parTransId="{337F6E4D-67C1-4922-BF68-87BCEC480B37}" sibTransId="{441D0A70-D760-4A8F-8C2D-07F548A024EE}"/>
    <dgm:cxn modelId="{8B61966B-4D5B-4A7D-B59E-C63A69B9DA8A}" type="presOf" srcId="{DE646E32-6021-44D0-8E23-B78F8EEFB838}" destId="{C9091515-8CFA-4150-B619-76B3D15C5AB5}" srcOrd="0" destOrd="0" presId="urn:microsoft.com/office/officeart/2005/8/layout/orgChart1"/>
    <dgm:cxn modelId="{4F568274-4052-44DC-B308-B4FAE60B770D}" type="presOf" srcId="{1DB3C31B-41F2-4125-BA86-DE7398A19D81}" destId="{537AB6B1-9926-49E4-B1DF-6313DEA9A299}" srcOrd="1" destOrd="0" presId="urn:microsoft.com/office/officeart/2005/8/layout/orgChart1"/>
    <dgm:cxn modelId="{C9015423-BFCF-43DE-9650-C8DF9CE1546F}" srcId="{CC0F5ACD-78E4-4B05-9FB5-62AAD874A3F0}" destId="{DE646E32-6021-44D0-8E23-B78F8EEFB838}" srcOrd="0" destOrd="0" parTransId="{C9772F50-EE82-4D35-A102-D74544133567}" sibTransId="{E39AB539-AC7F-4377-93E2-5D873303B7A8}"/>
    <dgm:cxn modelId="{7249848E-D702-46FE-8D32-E14A09987141}" srcId="{B46E8F69-DDEC-4E03-ACB9-7C827C3A0C71}" destId="{ACC325DD-2B20-4781-AD15-1F5D31DD7EAA}" srcOrd="1" destOrd="0" parTransId="{82AC0708-7771-4D45-940D-5A8060B4303D}" sibTransId="{5551D352-20EC-4B45-AC32-9B9A396E0AF2}"/>
    <dgm:cxn modelId="{79A20DCC-DA56-4ADC-99CB-CD65497442C3}" type="presOf" srcId="{1DB3C31B-41F2-4125-BA86-DE7398A19D81}" destId="{8066E961-222D-4F4D-A85E-704921223C3E}" srcOrd="0" destOrd="0" presId="urn:microsoft.com/office/officeart/2005/8/layout/orgChart1"/>
    <dgm:cxn modelId="{580DB859-CC4D-4EC1-8AD7-96F81E6C9C12}" type="presOf" srcId="{AFA733E9-FC7A-4281-ABA0-A85B41064407}" destId="{572DD760-F30B-4481-896A-1D221EA9792B}" srcOrd="0" destOrd="0" presId="urn:microsoft.com/office/officeart/2005/8/layout/orgChart1"/>
    <dgm:cxn modelId="{BB58F2CD-1197-4B7C-8ACC-F31AAD6E20F6}" type="presOf" srcId="{CC0F5ACD-78E4-4B05-9FB5-62AAD874A3F0}" destId="{BF4D8D7A-A20C-4F79-AF6C-B1E4929BB2D7}" srcOrd="0" destOrd="0" presId="urn:microsoft.com/office/officeart/2005/8/layout/orgChart1"/>
    <dgm:cxn modelId="{E5196A46-9A12-407A-89E2-53069114A188}" srcId="{B46E8F69-DDEC-4E03-ACB9-7C827C3A0C71}" destId="{CC0F5ACD-78E4-4B05-9FB5-62AAD874A3F0}" srcOrd="2" destOrd="0" parTransId="{FB90C3C9-64A4-4086-9127-08A9C2146574}" sibTransId="{BB77DD65-9129-421E-A00F-B42E87FF2C91}"/>
    <dgm:cxn modelId="{5438FBF6-1CC5-4187-86C6-EB3CB33468E8}" type="presOf" srcId="{5B44C8EB-8730-438D-ABD6-99CCF9D9B53A}" destId="{9A672C78-3789-4D46-A526-17E61A50EA1A}" srcOrd="0" destOrd="0" presId="urn:microsoft.com/office/officeart/2005/8/layout/orgChart1"/>
    <dgm:cxn modelId="{E2A314AE-581C-4AF0-B995-08DE21ED442F}" type="presOf" srcId="{ACC325DD-2B20-4781-AD15-1F5D31DD7EAA}" destId="{ABD5C36E-2653-4E3E-B2A6-70F034542CB0}" srcOrd="0" destOrd="0" presId="urn:microsoft.com/office/officeart/2005/8/layout/orgChart1"/>
    <dgm:cxn modelId="{5100FF29-FA8E-4A19-BA1E-A17230681B88}" type="presOf" srcId="{CC0F5ACD-78E4-4B05-9FB5-62AAD874A3F0}" destId="{8EBA0DEC-6B53-4865-AC9C-0D289F7541A3}" srcOrd="1" destOrd="0" presId="urn:microsoft.com/office/officeart/2005/8/layout/orgChart1"/>
    <dgm:cxn modelId="{E2D4E63E-30CF-49CE-8071-56836F65E219}" type="presOf" srcId="{FA3ED0BD-A6A6-44D1-88DE-1FB27A01553B}" destId="{35A5BEA8-3165-4F4B-9DBB-4D9E8FEE36CD}" srcOrd="0" destOrd="0" presId="urn:microsoft.com/office/officeart/2005/8/layout/orgChart1"/>
    <dgm:cxn modelId="{7A95CC7D-0582-4094-B37C-E279F447AE87}" srcId="{ACC325DD-2B20-4781-AD15-1F5D31DD7EAA}" destId="{1DB3C31B-41F2-4125-BA86-DE7398A19D81}" srcOrd="0" destOrd="0" parTransId="{AFA733E9-FC7A-4281-ABA0-A85B41064407}" sibTransId="{BA9DD3D5-111A-4F4A-A633-A8611252E6DA}"/>
    <dgm:cxn modelId="{CB33A848-5104-4F36-A5E8-D782CC68DD6D}" type="presOf" srcId="{5B44C8EB-8730-438D-ABD6-99CCF9D9B53A}" destId="{3205268B-4AB7-4455-925C-D1496A634D0B}" srcOrd="1" destOrd="0" presId="urn:microsoft.com/office/officeart/2005/8/layout/orgChart1"/>
    <dgm:cxn modelId="{5CB4C447-3E09-4E63-9596-A130A64110B8}" type="presOf" srcId="{830ECBA4-1E10-4ED1-BE8C-35BD76F68DB3}" destId="{0D4797AA-BE4C-4FB4-B43B-44AD30503B8D}" srcOrd="1" destOrd="0" presId="urn:microsoft.com/office/officeart/2005/8/layout/orgChart1"/>
    <dgm:cxn modelId="{1C0DF7E5-84B7-418B-B54D-2F60458D9C0E}" srcId="{830ECBA4-1E10-4ED1-BE8C-35BD76F68DB3}" destId="{5B44C8EB-8730-438D-ABD6-99CCF9D9B53A}" srcOrd="0" destOrd="0" parTransId="{FA3ED0BD-A6A6-44D1-88DE-1FB27A01553B}" sibTransId="{D99960D8-CA91-41F1-917A-864B99A52B3B}"/>
    <dgm:cxn modelId="{5E1C9944-9C47-411F-91A1-0C96F98C5734}" type="presOf" srcId="{ACC325DD-2B20-4781-AD15-1F5D31DD7EAA}" destId="{C5627E2D-BBB5-4763-BEFC-646EAC421519}" srcOrd="1" destOrd="0" presId="urn:microsoft.com/office/officeart/2005/8/layout/orgChart1"/>
    <dgm:cxn modelId="{C7EB54CA-0ACC-420E-9914-D6952A2EEF0F}" type="presParOf" srcId="{38FA7FB6-2F9C-4D53-A82D-663F43330AB5}" destId="{8C8D1271-790C-4B1A-BB59-9BC089DF4462}" srcOrd="0" destOrd="0" presId="urn:microsoft.com/office/officeart/2005/8/layout/orgChart1"/>
    <dgm:cxn modelId="{8BF98C75-F438-4E3D-A81B-CF61169E4D47}" type="presParOf" srcId="{8C8D1271-790C-4B1A-BB59-9BC089DF4462}" destId="{319DC065-3974-4667-AACF-509C66B243AB}" srcOrd="0" destOrd="0" presId="urn:microsoft.com/office/officeart/2005/8/layout/orgChart1"/>
    <dgm:cxn modelId="{3649D704-B012-4BC6-A35E-9B37E30B87E1}" type="presParOf" srcId="{319DC065-3974-4667-AACF-509C66B243AB}" destId="{64B9E891-85B7-4D0B-ADF0-3F65A88C809D}" srcOrd="0" destOrd="0" presId="urn:microsoft.com/office/officeart/2005/8/layout/orgChart1"/>
    <dgm:cxn modelId="{C3B62BB7-083A-4C9D-8DBB-F06F2DC9E713}" type="presParOf" srcId="{319DC065-3974-4667-AACF-509C66B243AB}" destId="{0D4797AA-BE4C-4FB4-B43B-44AD30503B8D}" srcOrd="1" destOrd="0" presId="urn:microsoft.com/office/officeart/2005/8/layout/orgChart1"/>
    <dgm:cxn modelId="{5EB85645-1480-4043-8750-A931361E8634}" type="presParOf" srcId="{8C8D1271-790C-4B1A-BB59-9BC089DF4462}" destId="{68C19B5B-A5DF-4389-B253-A4243305D0CF}" srcOrd="1" destOrd="0" presId="urn:microsoft.com/office/officeart/2005/8/layout/orgChart1"/>
    <dgm:cxn modelId="{71F5D0DB-68E5-4F85-8C35-156B22495F32}" type="presParOf" srcId="{68C19B5B-A5DF-4389-B253-A4243305D0CF}" destId="{35A5BEA8-3165-4F4B-9DBB-4D9E8FEE36CD}" srcOrd="0" destOrd="0" presId="urn:microsoft.com/office/officeart/2005/8/layout/orgChart1"/>
    <dgm:cxn modelId="{ABEF53B6-C076-4F5F-8C81-268B60DAA2EA}" type="presParOf" srcId="{68C19B5B-A5DF-4389-B253-A4243305D0CF}" destId="{4CA146B6-D2EB-4212-9444-B5B866166F6F}" srcOrd="1" destOrd="0" presId="urn:microsoft.com/office/officeart/2005/8/layout/orgChart1"/>
    <dgm:cxn modelId="{350D8AAB-7CAC-4968-A2A0-BD8E4665587E}" type="presParOf" srcId="{4CA146B6-D2EB-4212-9444-B5B866166F6F}" destId="{6334A6FD-6113-4977-AC1D-3D0499933B2E}" srcOrd="0" destOrd="0" presId="urn:microsoft.com/office/officeart/2005/8/layout/orgChart1"/>
    <dgm:cxn modelId="{26ACA7B4-578D-4F81-B525-0844CA4AA8F6}" type="presParOf" srcId="{6334A6FD-6113-4977-AC1D-3D0499933B2E}" destId="{9A672C78-3789-4D46-A526-17E61A50EA1A}" srcOrd="0" destOrd="0" presId="urn:microsoft.com/office/officeart/2005/8/layout/orgChart1"/>
    <dgm:cxn modelId="{983BADB6-4C0D-4B77-A1F7-A821FAA89397}" type="presParOf" srcId="{6334A6FD-6113-4977-AC1D-3D0499933B2E}" destId="{3205268B-4AB7-4455-925C-D1496A634D0B}" srcOrd="1" destOrd="0" presId="urn:microsoft.com/office/officeart/2005/8/layout/orgChart1"/>
    <dgm:cxn modelId="{EF2ACE51-0E96-404F-B5A8-DEDFB1DD8E4B}" type="presParOf" srcId="{4CA146B6-D2EB-4212-9444-B5B866166F6F}" destId="{AEF8DC96-E747-431B-ABBB-6796E5EBAEB6}" srcOrd="1" destOrd="0" presId="urn:microsoft.com/office/officeart/2005/8/layout/orgChart1"/>
    <dgm:cxn modelId="{4277DF0B-F8BA-4EA0-80CE-FDC68928B209}" type="presParOf" srcId="{4CA146B6-D2EB-4212-9444-B5B866166F6F}" destId="{B2C5E00A-E4FD-415B-8526-81373069F5FA}" srcOrd="2" destOrd="0" presId="urn:microsoft.com/office/officeart/2005/8/layout/orgChart1"/>
    <dgm:cxn modelId="{25B71ABE-C972-4F50-A0CD-EE1A82786CAA}" type="presParOf" srcId="{8C8D1271-790C-4B1A-BB59-9BC089DF4462}" destId="{A1429C67-A003-48B3-A775-B9FC85EB0C47}" srcOrd="2" destOrd="0" presId="urn:microsoft.com/office/officeart/2005/8/layout/orgChart1"/>
    <dgm:cxn modelId="{66A1BB60-E54F-4EDA-93A8-13047EBF8A7D}" type="presParOf" srcId="{38FA7FB6-2F9C-4D53-A82D-663F43330AB5}" destId="{E26D27F3-1D57-4961-B66A-56164BCC59F0}" srcOrd="1" destOrd="0" presId="urn:microsoft.com/office/officeart/2005/8/layout/orgChart1"/>
    <dgm:cxn modelId="{59D682E8-30B9-432F-9A87-47F30BCAA986}" type="presParOf" srcId="{E26D27F3-1D57-4961-B66A-56164BCC59F0}" destId="{C341AD76-5432-41F1-98CD-4CC60A33B7EB}" srcOrd="0" destOrd="0" presId="urn:microsoft.com/office/officeart/2005/8/layout/orgChart1"/>
    <dgm:cxn modelId="{F49E7C18-CAF9-40FA-9B7E-FC66FE25F75B}" type="presParOf" srcId="{C341AD76-5432-41F1-98CD-4CC60A33B7EB}" destId="{ABD5C36E-2653-4E3E-B2A6-70F034542CB0}" srcOrd="0" destOrd="0" presId="urn:microsoft.com/office/officeart/2005/8/layout/orgChart1"/>
    <dgm:cxn modelId="{7192DBC6-C069-4504-8E47-F326CD8BFA5B}" type="presParOf" srcId="{C341AD76-5432-41F1-98CD-4CC60A33B7EB}" destId="{C5627E2D-BBB5-4763-BEFC-646EAC421519}" srcOrd="1" destOrd="0" presId="urn:microsoft.com/office/officeart/2005/8/layout/orgChart1"/>
    <dgm:cxn modelId="{22865A6C-09E6-41A0-9AF6-04D300652B69}" type="presParOf" srcId="{E26D27F3-1D57-4961-B66A-56164BCC59F0}" destId="{17D03776-2A9F-4DC0-91A8-17309F064AA6}" srcOrd="1" destOrd="0" presId="urn:microsoft.com/office/officeart/2005/8/layout/orgChart1"/>
    <dgm:cxn modelId="{E715FEAC-1A9A-4C22-8122-B13CD80FAE4B}" type="presParOf" srcId="{17D03776-2A9F-4DC0-91A8-17309F064AA6}" destId="{572DD760-F30B-4481-896A-1D221EA9792B}" srcOrd="0" destOrd="0" presId="urn:microsoft.com/office/officeart/2005/8/layout/orgChart1"/>
    <dgm:cxn modelId="{199751E1-2A3D-4B59-A90E-03F17C2DF19B}" type="presParOf" srcId="{17D03776-2A9F-4DC0-91A8-17309F064AA6}" destId="{D2FA5C53-C62C-424C-82D3-74F0C86E55A1}" srcOrd="1" destOrd="0" presId="urn:microsoft.com/office/officeart/2005/8/layout/orgChart1"/>
    <dgm:cxn modelId="{35FC10A0-11F7-44DE-8D9D-93E1D33F545D}" type="presParOf" srcId="{D2FA5C53-C62C-424C-82D3-74F0C86E55A1}" destId="{7F483EBD-8369-45E0-B2D4-6F31ADAC35FA}" srcOrd="0" destOrd="0" presId="urn:microsoft.com/office/officeart/2005/8/layout/orgChart1"/>
    <dgm:cxn modelId="{F7A48670-62F9-4B95-9E15-14A4BADBBCBD}" type="presParOf" srcId="{7F483EBD-8369-45E0-B2D4-6F31ADAC35FA}" destId="{8066E961-222D-4F4D-A85E-704921223C3E}" srcOrd="0" destOrd="0" presId="urn:microsoft.com/office/officeart/2005/8/layout/orgChart1"/>
    <dgm:cxn modelId="{873ABCCC-85C5-4197-9B8E-B86447F451C5}" type="presParOf" srcId="{7F483EBD-8369-45E0-B2D4-6F31ADAC35FA}" destId="{537AB6B1-9926-49E4-B1DF-6313DEA9A299}" srcOrd="1" destOrd="0" presId="urn:microsoft.com/office/officeart/2005/8/layout/orgChart1"/>
    <dgm:cxn modelId="{41DF0646-66E7-48A3-8061-46F575E12741}" type="presParOf" srcId="{D2FA5C53-C62C-424C-82D3-74F0C86E55A1}" destId="{6C3A3A9F-CF1F-4F3C-8FF5-20E68B3D4B9F}" srcOrd="1" destOrd="0" presId="urn:microsoft.com/office/officeart/2005/8/layout/orgChart1"/>
    <dgm:cxn modelId="{AA6D244A-3D80-478F-88A8-81A10C07E638}" type="presParOf" srcId="{D2FA5C53-C62C-424C-82D3-74F0C86E55A1}" destId="{DFFD76BC-633D-4DCA-A384-7337BD8C6CFF}" srcOrd="2" destOrd="0" presId="urn:microsoft.com/office/officeart/2005/8/layout/orgChart1"/>
    <dgm:cxn modelId="{22738695-465A-481D-9EAB-ED37C2A9456F}" type="presParOf" srcId="{E26D27F3-1D57-4961-B66A-56164BCC59F0}" destId="{69455312-E3D2-4AEF-86DC-3D97AB99B1CF}" srcOrd="2" destOrd="0" presId="urn:microsoft.com/office/officeart/2005/8/layout/orgChart1"/>
    <dgm:cxn modelId="{81362EC7-EF7D-422E-801B-55C8898FB847}" type="presParOf" srcId="{38FA7FB6-2F9C-4D53-A82D-663F43330AB5}" destId="{2901EA04-F8EA-466F-9E03-8B758FFA522B}" srcOrd="2" destOrd="0" presId="urn:microsoft.com/office/officeart/2005/8/layout/orgChart1"/>
    <dgm:cxn modelId="{FD23BFCA-9349-47BC-B1DC-5760E4C19D7D}" type="presParOf" srcId="{2901EA04-F8EA-466F-9E03-8B758FFA522B}" destId="{0B839120-DA0C-4DFF-98EB-5DE12F30B25B}" srcOrd="0" destOrd="0" presId="urn:microsoft.com/office/officeart/2005/8/layout/orgChart1"/>
    <dgm:cxn modelId="{D556AC60-4429-4039-9FBB-70E923F0C0EE}" type="presParOf" srcId="{0B839120-DA0C-4DFF-98EB-5DE12F30B25B}" destId="{BF4D8D7A-A20C-4F79-AF6C-B1E4929BB2D7}" srcOrd="0" destOrd="0" presId="urn:microsoft.com/office/officeart/2005/8/layout/orgChart1"/>
    <dgm:cxn modelId="{668BD58B-F4A6-4730-A505-D9DC6316D136}" type="presParOf" srcId="{0B839120-DA0C-4DFF-98EB-5DE12F30B25B}" destId="{8EBA0DEC-6B53-4865-AC9C-0D289F7541A3}" srcOrd="1" destOrd="0" presId="urn:microsoft.com/office/officeart/2005/8/layout/orgChart1"/>
    <dgm:cxn modelId="{39B101EA-284C-4FFD-ADC9-91D9B03FE324}" type="presParOf" srcId="{2901EA04-F8EA-466F-9E03-8B758FFA522B}" destId="{5E87D216-5C29-405A-B3DB-EA50940C12F5}" srcOrd="1" destOrd="0" presId="urn:microsoft.com/office/officeart/2005/8/layout/orgChart1"/>
    <dgm:cxn modelId="{A8D8E371-72BA-491A-B367-2E0FEBEB702B}" type="presParOf" srcId="{5E87D216-5C29-405A-B3DB-EA50940C12F5}" destId="{BEED390C-8D3C-418C-ACCD-D66075531CAB}" srcOrd="0" destOrd="0" presId="urn:microsoft.com/office/officeart/2005/8/layout/orgChart1"/>
    <dgm:cxn modelId="{2A245664-1E5D-4244-9846-C73DF7386C81}" type="presParOf" srcId="{5E87D216-5C29-405A-B3DB-EA50940C12F5}" destId="{7EA92749-5048-4210-B1FE-FF692ABD49B7}" srcOrd="1" destOrd="0" presId="urn:microsoft.com/office/officeart/2005/8/layout/orgChart1"/>
    <dgm:cxn modelId="{60425A50-147C-49AA-BBAB-7DC16F41DD47}" type="presParOf" srcId="{7EA92749-5048-4210-B1FE-FF692ABD49B7}" destId="{53DE9835-4ED8-4FDA-B5AF-594B2B86D46E}" srcOrd="0" destOrd="0" presId="urn:microsoft.com/office/officeart/2005/8/layout/orgChart1"/>
    <dgm:cxn modelId="{65340182-28DA-47BD-BB8C-DF380DD55A12}" type="presParOf" srcId="{53DE9835-4ED8-4FDA-B5AF-594B2B86D46E}" destId="{C9091515-8CFA-4150-B619-76B3D15C5AB5}" srcOrd="0" destOrd="0" presId="urn:microsoft.com/office/officeart/2005/8/layout/orgChart1"/>
    <dgm:cxn modelId="{508055C3-6E1C-4792-9C6A-399CAEC08A60}" type="presParOf" srcId="{53DE9835-4ED8-4FDA-B5AF-594B2B86D46E}" destId="{CF272EE8-9D52-4D08-BE84-0049AE40C2D5}" srcOrd="1" destOrd="0" presId="urn:microsoft.com/office/officeart/2005/8/layout/orgChart1"/>
    <dgm:cxn modelId="{668DE4C7-52FE-48CA-9625-3681F85BBDD5}" type="presParOf" srcId="{7EA92749-5048-4210-B1FE-FF692ABD49B7}" destId="{BAEB4CA8-9E35-487E-B12C-478878037C77}" srcOrd="1" destOrd="0" presId="urn:microsoft.com/office/officeart/2005/8/layout/orgChart1"/>
    <dgm:cxn modelId="{80C63BCF-7AE6-4B68-A48E-DEB4600D099B}" type="presParOf" srcId="{7EA92749-5048-4210-B1FE-FF692ABD49B7}" destId="{56F0A287-8EBC-42A0-ADB5-92F3CE92EF21}" srcOrd="2" destOrd="0" presId="urn:microsoft.com/office/officeart/2005/8/layout/orgChart1"/>
    <dgm:cxn modelId="{30206E83-E275-48E6-A1C7-B0D2B6538142}" type="presParOf" srcId="{2901EA04-F8EA-466F-9E03-8B758FFA522B}" destId="{5B28105A-189A-43F9-95C4-65B6553030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D35E9-DBD9-4FB5-B8E7-094CD209B974}">
      <dsp:nvSpPr>
        <dsp:cNvPr id="0" name=""/>
        <dsp:cNvSpPr/>
      </dsp:nvSpPr>
      <dsp:spPr>
        <a:xfrm>
          <a:off x="596753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Hmotné</a:t>
          </a:r>
          <a:endParaRPr lang="cs-CZ" sz="3800" kern="1200" dirty="0"/>
        </a:p>
      </dsp:txBody>
      <dsp:txXfrm>
        <a:off x="624646" y="29040"/>
        <a:ext cx="1848916" cy="896565"/>
      </dsp:txXfrm>
    </dsp:sp>
    <dsp:sp modelId="{0BD5C353-6B51-43EA-BF0A-69980A5F667C}">
      <dsp:nvSpPr>
        <dsp:cNvPr id="0" name=""/>
        <dsp:cNvSpPr/>
      </dsp:nvSpPr>
      <dsp:spPr>
        <a:xfrm>
          <a:off x="787224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A9E08-12D5-486A-A5F8-DD583E3854E0}">
      <dsp:nvSpPr>
        <dsp:cNvPr id="0" name=""/>
        <dsp:cNvSpPr/>
      </dsp:nvSpPr>
      <dsp:spPr>
        <a:xfrm>
          <a:off x="977694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Trestné činy</a:t>
          </a:r>
          <a:endParaRPr lang="cs-CZ" sz="2800" kern="1200" dirty="0"/>
        </a:p>
      </dsp:txBody>
      <dsp:txXfrm>
        <a:off x="1005587" y="1219479"/>
        <a:ext cx="1467975" cy="896565"/>
      </dsp:txXfrm>
    </dsp:sp>
    <dsp:sp modelId="{FCBFE6B9-267F-4125-9E64-B1B095D15564}">
      <dsp:nvSpPr>
        <dsp:cNvPr id="0" name=""/>
        <dsp:cNvSpPr/>
      </dsp:nvSpPr>
      <dsp:spPr>
        <a:xfrm>
          <a:off x="787224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EAAB9-95B8-47E6-B31E-4207490F6F1C}">
      <dsp:nvSpPr>
        <dsp:cNvPr id="0" name=""/>
        <dsp:cNvSpPr/>
      </dsp:nvSpPr>
      <dsp:spPr>
        <a:xfrm>
          <a:off x="977694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Skutkové podstaty</a:t>
          </a:r>
          <a:endParaRPr lang="cs-CZ" sz="2800" kern="1200" dirty="0"/>
        </a:p>
      </dsp:txBody>
      <dsp:txXfrm>
        <a:off x="1005587" y="2409918"/>
        <a:ext cx="1467975" cy="896565"/>
      </dsp:txXfrm>
    </dsp:sp>
    <dsp:sp modelId="{43348CBA-94DE-4963-8E97-DF64DC2170D8}">
      <dsp:nvSpPr>
        <dsp:cNvPr id="0" name=""/>
        <dsp:cNvSpPr/>
      </dsp:nvSpPr>
      <dsp:spPr>
        <a:xfrm>
          <a:off x="787224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8A006-2808-4B5E-AF8E-FC016A4AE367}">
      <dsp:nvSpPr>
        <dsp:cNvPr id="0" name=""/>
        <dsp:cNvSpPr/>
      </dsp:nvSpPr>
      <dsp:spPr>
        <a:xfrm>
          <a:off x="977694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Tresty</a:t>
          </a:r>
          <a:endParaRPr lang="cs-CZ" sz="2800" kern="1200" dirty="0"/>
        </a:p>
      </dsp:txBody>
      <dsp:txXfrm>
        <a:off x="1005587" y="3600357"/>
        <a:ext cx="1467975" cy="896565"/>
      </dsp:txXfrm>
    </dsp:sp>
    <dsp:sp modelId="{F0BE52B3-9152-4D3C-835E-BE525A892522}">
      <dsp:nvSpPr>
        <dsp:cNvPr id="0" name=""/>
        <dsp:cNvSpPr/>
      </dsp:nvSpPr>
      <dsp:spPr>
        <a:xfrm>
          <a:off x="2977631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Procesní</a:t>
          </a:r>
          <a:endParaRPr lang="cs-CZ" sz="3800" kern="1200" dirty="0"/>
        </a:p>
      </dsp:txBody>
      <dsp:txXfrm>
        <a:off x="3005524" y="29040"/>
        <a:ext cx="1848916" cy="896565"/>
      </dsp:txXfrm>
    </dsp:sp>
    <dsp:sp modelId="{E7471918-CD2B-4813-8539-69B6DE665A90}">
      <dsp:nvSpPr>
        <dsp:cNvPr id="0" name=""/>
        <dsp:cNvSpPr/>
      </dsp:nvSpPr>
      <dsp:spPr>
        <a:xfrm>
          <a:off x="3168101" y="953498"/>
          <a:ext cx="190470" cy="1234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623"/>
              </a:lnTo>
              <a:lnTo>
                <a:pt x="190470" y="1234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2A73F-8373-4333-B223-C003BF6386A5}">
      <dsp:nvSpPr>
        <dsp:cNvPr id="0" name=""/>
        <dsp:cNvSpPr/>
      </dsp:nvSpPr>
      <dsp:spPr>
        <a:xfrm>
          <a:off x="3358572" y="1191586"/>
          <a:ext cx="1523761" cy="1993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Postup při trestním řízení</a:t>
          </a:r>
          <a:endParaRPr lang="cs-CZ" sz="2800" kern="1200" dirty="0"/>
        </a:p>
      </dsp:txBody>
      <dsp:txXfrm>
        <a:off x="3403201" y="1236215"/>
        <a:ext cx="1434503" cy="1903813"/>
      </dsp:txXfrm>
    </dsp:sp>
    <dsp:sp modelId="{CE893811-F13F-4092-BD74-7D70D6F27F66}">
      <dsp:nvSpPr>
        <dsp:cNvPr id="0" name=""/>
        <dsp:cNvSpPr/>
      </dsp:nvSpPr>
      <dsp:spPr>
        <a:xfrm>
          <a:off x="5358509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/>
            <a:t>Správní</a:t>
          </a:r>
          <a:endParaRPr lang="cs-CZ" sz="4400" kern="1200" dirty="0"/>
        </a:p>
      </dsp:txBody>
      <dsp:txXfrm>
        <a:off x="5386402" y="29040"/>
        <a:ext cx="1848916" cy="896565"/>
      </dsp:txXfrm>
    </dsp:sp>
    <dsp:sp modelId="{BBDC8E14-7F20-4B20-8767-3BC7D143CF30}">
      <dsp:nvSpPr>
        <dsp:cNvPr id="0" name=""/>
        <dsp:cNvSpPr/>
      </dsp:nvSpPr>
      <dsp:spPr>
        <a:xfrm>
          <a:off x="5548979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E05FB-EB27-4D6E-A7B8-E63BA204E515}">
      <dsp:nvSpPr>
        <dsp:cNvPr id="0" name=""/>
        <dsp:cNvSpPr/>
      </dsp:nvSpPr>
      <dsp:spPr>
        <a:xfrm>
          <a:off x="5739450" y="1191586"/>
          <a:ext cx="1893396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Přestupky</a:t>
          </a:r>
          <a:endParaRPr lang="cs-CZ" sz="2800" kern="1200" dirty="0"/>
        </a:p>
      </dsp:txBody>
      <dsp:txXfrm>
        <a:off x="5767343" y="1219479"/>
        <a:ext cx="1837610" cy="896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5B0CE8-9C55-4031-AEE2-B11C65635804}">
      <dsp:nvSpPr>
        <dsp:cNvPr id="0" name=""/>
        <dsp:cNvSpPr/>
      </dsp:nvSpPr>
      <dsp:spPr>
        <a:xfrm>
          <a:off x="336989" y="654"/>
          <a:ext cx="5830116" cy="23320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Přečiny</a:t>
          </a:r>
          <a:endParaRPr lang="cs-CZ" sz="3200" b="1" kern="1200" dirty="0"/>
        </a:p>
      </dsp:txBody>
      <dsp:txXfrm>
        <a:off x="1503012" y="654"/>
        <a:ext cx="3498070" cy="2332046"/>
      </dsp:txXfrm>
    </dsp:sp>
    <dsp:sp modelId="{97E086A8-065A-4C85-B9A3-6E6380104D24}">
      <dsp:nvSpPr>
        <dsp:cNvPr id="0" name=""/>
        <dsp:cNvSpPr/>
      </dsp:nvSpPr>
      <dsp:spPr>
        <a:xfrm>
          <a:off x="5409190" y="198878"/>
          <a:ext cx="4838996" cy="19355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 </a:t>
          </a:r>
          <a:r>
            <a:rPr lang="cs-CZ" sz="2800" kern="1200" dirty="0" smtClean="0"/>
            <a:t> Nedbalostní trestné činy – sazba do 5 let</a:t>
          </a:r>
          <a:endParaRPr lang="cs-CZ" sz="2800" kern="1200" dirty="0"/>
        </a:p>
      </dsp:txBody>
      <dsp:txXfrm>
        <a:off x="6376989" y="198878"/>
        <a:ext cx="2903398" cy="1935598"/>
      </dsp:txXfrm>
    </dsp:sp>
    <dsp:sp modelId="{F585B294-4FBB-4B5A-B250-BED52D6EBFC5}">
      <dsp:nvSpPr>
        <dsp:cNvPr id="0" name=""/>
        <dsp:cNvSpPr/>
      </dsp:nvSpPr>
      <dsp:spPr>
        <a:xfrm>
          <a:off x="336989" y="2659187"/>
          <a:ext cx="5830116" cy="23320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Zločiny</a:t>
          </a:r>
          <a:r>
            <a:rPr lang="cs-CZ" sz="6500" kern="1200" dirty="0" smtClean="0"/>
            <a:t> </a:t>
          </a:r>
          <a:endParaRPr lang="cs-CZ" sz="6500" kern="1200" dirty="0"/>
        </a:p>
      </dsp:txBody>
      <dsp:txXfrm>
        <a:off x="1503012" y="2659187"/>
        <a:ext cx="3498070" cy="2332046"/>
      </dsp:txXfrm>
    </dsp:sp>
    <dsp:sp modelId="{037E6D89-0763-4714-AF39-F50495FC2C89}">
      <dsp:nvSpPr>
        <dsp:cNvPr id="0" name=""/>
        <dsp:cNvSpPr/>
      </dsp:nvSpPr>
      <dsp:spPr>
        <a:xfrm>
          <a:off x="5409190" y="2857411"/>
          <a:ext cx="4838996" cy="193559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Ostatní trestné činy</a:t>
          </a:r>
          <a:endParaRPr lang="cs-CZ" sz="2800" kern="1200" dirty="0"/>
        </a:p>
      </dsp:txBody>
      <dsp:txXfrm>
        <a:off x="6376989" y="2857411"/>
        <a:ext cx="2903398" cy="19355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AFB48-80A4-44CF-8F83-2AB4E4C19F70}">
      <dsp:nvSpPr>
        <dsp:cNvPr id="0" name=""/>
        <dsp:cNvSpPr/>
      </dsp:nvSpPr>
      <dsp:spPr>
        <a:xfrm>
          <a:off x="2622840" y="-284366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Nutná obrana</a:t>
          </a:r>
          <a:endParaRPr lang="cs-CZ" sz="2000" b="1" kern="1200" dirty="0"/>
        </a:p>
      </dsp:txBody>
      <dsp:txXfrm>
        <a:off x="3059825" y="8215"/>
        <a:ext cx="2109948" cy="1412704"/>
      </dsp:txXfrm>
    </dsp:sp>
    <dsp:sp modelId="{D521CE3F-7DBE-4777-B3DB-F2A412B9E3AE}">
      <dsp:nvSpPr>
        <dsp:cNvPr id="0" name=""/>
        <dsp:cNvSpPr/>
      </dsp:nvSpPr>
      <dsp:spPr>
        <a:xfrm rot="12587002">
          <a:off x="5196856" y="1104630"/>
          <a:ext cx="40210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5208122" y="1203916"/>
        <a:ext cx="28147" cy="288869"/>
      </dsp:txXfrm>
    </dsp:sp>
    <dsp:sp modelId="{82595DA5-6581-496E-A2E8-BF51F7398616}">
      <dsp:nvSpPr>
        <dsp:cNvPr id="0" name=""/>
        <dsp:cNvSpPr/>
      </dsp:nvSpPr>
      <dsp:spPr>
        <a:xfrm>
          <a:off x="4825188" y="976080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Krajní nouze</a:t>
          </a:r>
          <a:endParaRPr lang="cs-CZ" sz="2000" b="1" kern="1200" dirty="0"/>
        </a:p>
      </dsp:txBody>
      <dsp:txXfrm>
        <a:off x="5262173" y="1268661"/>
        <a:ext cx="2109948" cy="1412704"/>
      </dsp:txXfrm>
    </dsp:sp>
    <dsp:sp modelId="{12657AE0-AAA6-4322-8949-AD9F83B4996B}">
      <dsp:nvSpPr>
        <dsp:cNvPr id="0" name=""/>
        <dsp:cNvSpPr/>
      </dsp:nvSpPr>
      <dsp:spPr>
        <a:xfrm rot="6429916">
          <a:off x="5979542" y="2752761"/>
          <a:ext cx="46024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5988483" y="2842455"/>
        <a:ext cx="32217" cy="288869"/>
      </dsp:txXfrm>
    </dsp:sp>
    <dsp:sp modelId="{8F9428AA-5FF6-43F3-AF2F-8654710FBA7C}">
      <dsp:nvSpPr>
        <dsp:cNvPr id="0" name=""/>
        <dsp:cNvSpPr/>
      </dsp:nvSpPr>
      <dsp:spPr>
        <a:xfrm>
          <a:off x="4195233" y="3015514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Nedostatečný věk</a:t>
          </a:r>
          <a:endParaRPr lang="cs-CZ" sz="2000" b="1" kern="1200" dirty="0"/>
        </a:p>
      </dsp:txBody>
      <dsp:txXfrm>
        <a:off x="4632218" y="3308095"/>
        <a:ext cx="2109948" cy="1412704"/>
      </dsp:txXfrm>
    </dsp:sp>
    <dsp:sp modelId="{DEE297A5-C483-439F-B470-9456CAF726B0}">
      <dsp:nvSpPr>
        <dsp:cNvPr id="0" name=""/>
        <dsp:cNvSpPr/>
      </dsp:nvSpPr>
      <dsp:spPr>
        <a:xfrm rot="10800001">
          <a:off x="4188974" y="3773722"/>
          <a:ext cx="4423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4190301" y="3870012"/>
        <a:ext cx="3096" cy="288869"/>
      </dsp:txXfrm>
    </dsp:sp>
    <dsp:sp modelId="{C0160265-AC8D-484B-B7A2-A4E2B0FD7AD3}">
      <dsp:nvSpPr>
        <dsp:cNvPr id="0" name=""/>
        <dsp:cNvSpPr/>
      </dsp:nvSpPr>
      <dsp:spPr>
        <a:xfrm>
          <a:off x="1202969" y="3015513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Nepříčetnost</a:t>
          </a:r>
          <a:endParaRPr lang="cs-CZ" sz="2000" b="1" kern="1200" dirty="0"/>
        </a:p>
      </dsp:txBody>
      <dsp:txXfrm>
        <a:off x="1639954" y="3308094"/>
        <a:ext cx="2109948" cy="1412704"/>
      </dsp:txXfrm>
    </dsp:sp>
    <dsp:sp modelId="{75E255AA-A4B5-460C-863F-EA0C51DFBBD9}">
      <dsp:nvSpPr>
        <dsp:cNvPr id="0" name=""/>
        <dsp:cNvSpPr/>
      </dsp:nvSpPr>
      <dsp:spPr>
        <a:xfrm rot="14976436">
          <a:off x="2251473" y="2717325"/>
          <a:ext cx="101475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2271998" y="2827882"/>
        <a:ext cx="71033" cy="288869"/>
      </dsp:txXfrm>
    </dsp:sp>
    <dsp:sp modelId="{8109C5CC-282F-40C0-8F72-46A45F0647E7}">
      <dsp:nvSpPr>
        <dsp:cNvPr id="0" name=""/>
        <dsp:cNvSpPr/>
      </dsp:nvSpPr>
      <dsp:spPr>
        <a:xfrm>
          <a:off x="415532" y="897337"/>
          <a:ext cx="2983918" cy="199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Oprávnění použití zbraně	</a:t>
          </a:r>
          <a:endParaRPr lang="en-US" sz="2000" b="1" kern="1200" dirty="0"/>
        </a:p>
      </dsp:txBody>
      <dsp:txXfrm>
        <a:off x="852517" y="1189918"/>
        <a:ext cx="2109948" cy="1412704"/>
      </dsp:txXfrm>
    </dsp:sp>
    <dsp:sp modelId="{7CE2C3E2-C712-45F2-8F2C-75365F36A8FE}">
      <dsp:nvSpPr>
        <dsp:cNvPr id="0" name=""/>
        <dsp:cNvSpPr/>
      </dsp:nvSpPr>
      <dsp:spPr>
        <a:xfrm rot="9110232">
          <a:off x="2975958" y="1063704"/>
          <a:ext cx="74069" cy="4814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10800000">
        <a:off x="2996864" y="1154750"/>
        <a:ext cx="51848" cy="2888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D390C-8D3C-418C-ACCD-D66075531CAB}">
      <dsp:nvSpPr>
        <dsp:cNvPr id="0" name=""/>
        <dsp:cNvSpPr/>
      </dsp:nvSpPr>
      <dsp:spPr>
        <a:xfrm>
          <a:off x="7030297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DD760-F30B-4481-896A-1D221EA9792B}">
      <dsp:nvSpPr>
        <dsp:cNvPr id="0" name=""/>
        <dsp:cNvSpPr/>
      </dsp:nvSpPr>
      <dsp:spPr>
        <a:xfrm>
          <a:off x="4246679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5BEA8-3165-4F4B-9DBB-4D9E8FEE36CD}">
      <dsp:nvSpPr>
        <dsp:cNvPr id="0" name=""/>
        <dsp:cNvSpPr/>
      </dsp:nvSpPr>
      <dsp:spPr>
        <a:xfrm>
          <a:off x="1285462" y="1920621"/>
          <a:ext cx="91440" cy="483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31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9E891-85B7-4D0B-ADF0-3F65A88C809D}">
      <dsp:nvSpPr>
        <dsp:cNvPr id="0" name=""/>
        <dsp:cNvSpPr/>
      </dsp:nvSpPr>
      <dsp:spPr>
        <a:xfrm>
          <a:off x="3327" y="770366"/>
          <a:ext cx="2655709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vyšetřovatelé - policejní orgán</a:t>
          </a:r>
          <a:endParaRPr lang="cs-CZ" sz="2800" b="1" kern="1200" dirty="0"/>
        </a:p>
      </dsp:txBody>
      <dsp:txXfrm>
        <a:off x="3327" y="770366"/>
        <a:ext cx="2655709" cy="1150255"/>
      </dsp:txXfrm>
    </dsp:sp>
    <dsp:sp modelId="{9A672C78-3789-4D46-A526-17E61A50EA1A}">
      <dsp:nvSpPr>
        <dsp:cNvPr id="0" name=""/>
        <dsp:cNvSpPr/>
      </dsp:nvSpPr>
      <dsp:spPr>
        <a:xfrm>
          <a:off x="180926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obviněný</a:t>
          </a:r>
          <a:endParaRPr lang="cs-CZ" sz="2800" b="1" kern="1200" dirty="0"/>
        </a:p>
      </dsp:txBody>
      <dsp:txXfrm>
        <a:off x="180926" y="2403728"/>
        <a:ext cx="2300510" cy="1150255"/>
      </dsp:txXfrm>
    </dsp:sp>
    <dsp:sp modelId="{ABD5C36E-2653-4E3E-B2A6-70F034542CB0}">
      <dsp:nvSpPr>
        <dsp:cNvPr id="0" name=""/>
        <dsp:cNvSpPr/>
      </dsp:nvSpPr>
      <dsp:spPr>
        <a:xfrm>
          <a:off x="3142144" y="770366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státní zástupce</a:t>
          </a:r>
          <a:endParaRPr lang="cs-CZ" sz="2800" b="1" kern="1200" dirty="0"/>
        </a:p>
      </dsp:txBody>
      <dsp:txXfrm>
        <a:off x="3142144" y="770366"/>
        <a:ext cx="2300510" cy="1150255"/>
      </dsp:txXfrm>
    </dsp:sp>
    <dsp:sp modelId="{8066E961-222D-4F4D-A85E-704921223C3E}">
      <dsp:nvSpPr>
        <dsp:cNvPr id="0" name=""/>
        <dsp:cNvSpPr/>
      </dsp:nvSpPr>
      <dsp:spPr>
        <a:xfrm>
          <a:off x="3142144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obžalovaný</a:t>
          </a:r>
          <a:endParaRPr lang="cs-CZ" sz="2800" b="1" kern="1200" dirty="0"/>
        </a:p>
      </dsp:txBody>
      <dsp:txXfrm>
        <a:off x="3142144" y="2403728"/>
        <a:ext cx="2300510" cy="1150255"/>
      </dsp:txXfrm>
    </dsp:sp>
    <dsp:sp modelId="{BF4D8D7A-A20C-4F79-AF6C-B1E4929BB2D7}">
      <dsp:nvSpPr>
        <dsp:cNvPr id="0" name=""/>
        <dsp:cNvSpPr/>
      </dsp:nvSpPr>
      <dsp:spPr>
        <a:xfrm>
          <a:off x="5925762" y="770366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soud</a:t>
          </a:r>
          <a:endParaRPr lang="cs-CZ" sz="2800" b="1" kern="1200" dirty="0"/>
        </a:p>
      </dsp:txBody>
      <dsp:txXfrm>
        <a:off x="5925762" y="770366"/>
        <a:ext cx="2300510" cy="1150255"/>
      </dsp:txXfrm>
    </dsp:sp>
    <dsp:sp modelId="{C9091515-8CFA-4150-B619-76B3D15C5AB5}">
      <dsp:nvSpPr>
        <dsp:cNvPr id="0" name=""/>
        <dsp:cNvSpPr/>
      </dsp:nvSpPr>
      <dsp:spPr>
        <a:xfrm>
          <a:off x="5925762" y="2403728"/>
          <a:ext cx="2300510" cy="1150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Odsouzený</a:t>
          </a:r>
          <a:endParaRPr lang="cs-CZ" sz="2800" b="1" kern="1200" dirty="0"/>
        </a:p>
      </dsp:txBody>
      <dsp:txXfrm>
        <a:off x="5925762" y="2403728"/>
        <a:ext cx="2300510" cy="1150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EE9F0-3AD7-405B-AC2E-E2E8505AEA74}" type="datetimeFigureOut">
              <a:rPr lang="cs-CZ" smtClean="0"/>
              <a:pPr/>
              <a:t>4. 4. 2015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ACD5-9EAD-420F-926E-EF6460336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Trestní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Zkušební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8"/>
          <p:cNvGrpSpPr>
            <a:grpSpLocks/>
          </p:cNvGrpSpPr>
          <p:nvPr/>
        </p:nvGrpSpPr>
        <p:grpSpPr bwMode="auto">
          <a:xfrm>
            <a:off x="15875" y="0"/>
            <a:ext cx="12176125" cy="6858000"/>
            <a:chOff x="15300" y="-2288"/>
            <a:chExt cx="12176700" cy="6858002"/>
          </a:xfrm>
        </p:grpSpPr>
        <p:grpSp>
          <p:nvGrpSpPr>
            <p:cNvPr id="6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8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Obdélník 6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57" y="726670"/>
            <a:ext cx="445840" cy="76081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3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7784" y="2766627"/>
            <a:ext cx="11089231" cy="13247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Souhrn ………….norem o trestání osob za závažná provinění (………..činy) proti chráněným ………… a individuálním zájmům.</a:t>
            </a:r>
          </a:p>
          <a:p>
            <a:pPr>
              <a:buNone/>
            </a:pP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Výbuch 2 3"/>
          <p:cNvSpPr/>
          <p:nvPr/>
        </p:nvSpPr>
        <p:spPr>
          <a:xfrm>
            <a:off x="699413" y="47440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447928" y="1013666"/>
            <a:ext cx="1346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sz="2800" b="1" dirty="0">
                <a:ln w="0"/>
                <a:solidFill>
                  <a:schemeClr val="bg1"/>
                </a:solidFill>
              </a:rPr>
              <a:t>DOPLŇ!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23592" y="2401309"/>
            <a:ext cx="146373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dirty="0" smtClean="0"/>
              <a:t>právních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456906" y="3871913"/>
            <a:ext cx="236475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dirty="0" smtClean="0"/>
              <a:t>společenským 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4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3499975"/>
            <a:ext cx="728000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800" b="1" dirty="0"/>
              <a:t>	</a:t>
            </a:r>
            <a:r>
              <a:rPr lang="cs-CZ" sz="2800" b="1" dirty="0" err="1"/>
              <a:t>Nullum</a:t>
            </a:r>
            <a:r>
              <a:rPr lang="cs-CZ" sz="2800" b="1" dirty="0"/>
              <a:t> </a:t>
            </a:r>
            <a:r>
              <a:rPr lang="cs-CZ" sz="2800" b="1" dirty="0" err="1"/>
              <a:t>crimen</a:t>
            </a:r>
            <a:r>
              <a:rPr lang="cs-CZ" sz="2800" b="1" dirty="0"/>
              <a:t>, </a:t>
            </a:r>
            <a:r>
              <a:rPr lang="cs-CZ" sz="2800" b="1" dirty="0" err="1"/>
              <a:t>nulla</a:t>
            </a:r>
            <a:r>
              <a:rPr lang="cs-CZ" sz="2800" b="1" dirty="0"/>
              <a:t> </a:t>
            </a:r>
            <a:r>
              <a:rPr lang="cs-CZ" sz="2800" b="1" dirty="0" err="1"/>
              <a:t>poena</a:t>
            </a:r>
            <a:r>
              <a:rPr lang="cs-CZ" sz="2800" b="1" dirty="0"/>
              <a:t>, </a:t>
            </a:r>
            <a:r>
              <a:rPr lang="cs-CZ" sz="2800" b="1" dirty="0" err="1"/>
              <a:t>nullus</a:t>
            </a:r>
            <a:r>
              <a:rPr lang="cs-CZ" sz="2800" b="1" dirty="0"/>
              <a:t> </a:t>
            </a:r>
            <a:r>
              <a:rPr lang="cs-CZ" sz="2800" b="1" dirty="0" err="1" smtClean="0"/>
              <a:t>processus</a:t>
            </a:r>
            <a:endParaRPr lang="cs-CZ" sz="2800" b="1" dirty="0"/>
          </a:p>
        </p:txBody>
      </p:sp>
      <p:sp>
        <p:nvSpPr>
          <p:cNvPr id="5" name="Výbuch 2 4"/>
          <p:cNvSpPr/>
          <p:nvPr/>
        </p:nvSpPr>
        <p:spPr>
          <a:xfrm>
            <a:off x="890493" y="18801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6" name="TextovéPole 5"/>
          <p:cNvSpPr txBox="1"/>
          <p:nvPr/>
        </p:nvSpPr>
        <p:spPr>
          <a:xfrm>
            <a:off x="5210343" y="1027951"/>
            <a:ext cx="1365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Přelož!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037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984647" y="5085184"/>
            <a:ext cx="692952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cs-CZ" sz="2800" b="1" dirty="0"/>
              <a:t>Není zločinu, není viny, nestanoví-li tak zákon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buch 2 4"/>
          <p:cNvSpPr/>
          <p:nvPr/>
        </p:nvSpPr>
        <p:spPr>
          <a:xfrm>
            <a:off x="1284323" y="14881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481355"/>
              </p:ext>
            </p:extLst>
          </p:nvPr>
        </p:nvGraphicFramePr>
        <p:xfrm>
          <a:off x="2387600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9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1" name="Obrázek 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Obrázek 7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Obdélník 9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667" y="748290"/>
            <a:ext cx="500043" cy="706090"/>
          </a:xfrm>
        </p:spPr>
        <p:txBody>
          <a:bodyPr>
            <a:normAutofit/>
          </a:bodyPr>
          <a:lstStyle/>
          <a:p>
            <a:r>
              <a:rPr lang="cs-CZ" sz="2400" dirty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91744" y="1082214"/>
            <a:ext cx="5103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Doplň druhy trestního práva!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21189"/>
              </p:ext>
            </p:extLst>
          </p:nvPr>
        </p:nvGraphicFramePr>
        <p:xfrm>
          <a:off x="1271464" y="1581948"/>
          <a:ext cx="10585176" cy="4991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Výbuch 2 2"/>
          <p:cNvSpPr/>
          <p:nvPr/>
        </p:nvSpPr>
        <p:spPr>
          <a:xfrm>
            <a:off x="846224" y="7097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87888" y="1058729"/>
            <a:ext cx="227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Charakterizuj!</a:t>
            </a:r>
            <a:endParaRPr lang="cs-CZ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297" y="101622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2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buch 2 4"/>
          <p:cNvSpPr/>
          <p:nvPr/>
        </p:nvSpPr>
        <p:spPr>
          <a:xfrm>
            <a:off x="1379984" y="70975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837184" y="786939"/>
            <a:ext cx="8229600" cy="1066800"/>
          </a:xfrm>
        </p:spPr>
        <p:txBody>
          <a:bodyPr>
            <a:normAutofit/>
          </a:bodyPr>
          <a:lstStyle/>
          <a:p>
            <a:r>
              <a:rPr lang="cs-CZ" sz="2800" b="1">
                <a:ln w="0"/>
                <a:solidFill>
                  <a:schemeClr val="bg1"/>
                </a:solidFill>
              </a:rPr>
              <a:t>Okolnosti vylučující protiprávnost činu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9684" y="10822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5</a:t>
            </a:r>
            <a:endParaRPr lang="cs-CZ" sz="2400" dirty="0"/>
          </a:p>
        </p:txBody>
      </p:sp>
      <p:graphicFrame>
        <p:nvGraphicFramePr>
          <p:cNvPr id="12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079110"/>
              </p:ext>
            </p:extLst>
          </p:nvPr>
        </p:nvGraphicFramePr>
        <p:xfrm>
          <a:off x="2423592" y="1873666"/>
          <a:ext cx="8229600" cy="472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buch 2 3"/>
          <p:cNvSpPr/>
          <p:nvPr/>
        </p:nvSpPr>
        <p:spPr>
          <a:xfrm>
            <a:off x="1293138" y="98011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</a:t>
            </a:r>
            <a:endParaRPr lang="cs-CZ" dirty="0"/>
          </a:p>
        </p:txBody>
      </p:sp>
      <p:grpSp>
        <p:nvGrpSpPr>
          <p:cNvPr id="7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8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10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Obdélník 8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-97512" y="1087653"/>
            <a:ext cx="648072" cy="562074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3</a:t>
            </a:r>
            <a:endParaRPr lang="en-US" sz="24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6446" y="1012411"/>
            <a:ext cx="5341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ln w="0"/>
                <a:solidFill>
                  <a:schemeClr val="bg1"/>
                </a:solidFill>
              </a:rPr>
              <a:t>Nazvi subjekty trestného </a:t>
            </a:r>
            <a:r>
              <a:rPr lang="cs-CZ" sz="3200" b="1" dirty="0" smtClean="0">
                <a:ln w="0"/>
                <a:solidFill>
                  <a:schemeClr val="bg1"/>
                </a:solidFill>
              </a:rPr>
              <a:t>činu!</a:t>
            </a:r>
            <a:endParaRPr lang="cs-CZ" sz="3200" b="1" dirty="0">
              <a:ln w="0"/>
              <a:solidFill>
                <a:schemeClr val="bg1"/>
              </a:solidFill>
            </a:endParaRPr>
          </a:p>
        </p:txBody>
      </p:sp>
      <p:graphicFrame>
        <p:nvGraphicFramePr>
          <p:cNvPr id="12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140607"/>
              </p:ext>
            </p:extLst>
          </p:nvPr>
        </p:nvGraphicFramePr>
        <p:xfrm>
          <a:off x="2207538" y="176984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518547"/>
              </p:ext>
            </p:extLst>
          </p:nvPr>
        </p:nvGraphicFramePr>
        <p:xfrm>
          <a:off x="2136775" y="2348880"/>
          <a:ext cx="8219256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56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0 kreditů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0 – 15 %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0 - 3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 kredit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16 – 33 %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4 - 6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2 kredity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34 – 50 %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7 - 8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 kredity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51 – 75 %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9 - 13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 kredity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76 – 90 %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14 - 15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5kreditů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aseline="0" dirty="0" smtClean="0"/>
                        <a:t>91 – 100 %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16 -17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Skupina 8"/>
          <p:cNvGrpSpPr>
            <a:grpSpLocks/>
          </p:cNvGrpSpPr>
          <p:nvPr/>
        </p:nvGrpSpPr>
        <p:grpSpPr bwMode="auto">
          <a:xfrm>
            <a:off x="15875" y="70976"/>
            <a:ext cx="12176125" cy="6858000"/>
            <a:chOff x="15300" y="-2288"/>
            <a:chExt cx="12176700" cy="6858002"/>
          </a:xfrm>
        </p:grpSpPr>
        <p:grpSp>
          <p:nvGrpSpPr>
            <p:cNvPr id="6" name="Skupina 5"/>
            <p:cNvGrpSpPr>
              <a:grpSpLocks/>
            </p:cNvGrpSpPr>
            <p:nvPr/>
          </p:nvGrpSpPr>
          <p:grpSpPr bwMode="auto">
            <a:xfrm>
              <a:off x="15300" y="-2288"/>
              <a:ext cx="843254" cy="6858002"/>
              <a:chOff x="-2" y="0"/>
              <a:chExt cx="843254" cy="6858002"/>
            </a:xfrm>
          </p:grpSpPr>
          <p:pic>
            <p:nvPicPr>
              <p:cNvPr id="8" name="Obrázek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3087218" y="3087216"/>
                <a:ext cx="6858002" cy="68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Obrázek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420888"/>
                <a:ext cx="843252" cy="1440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" name="Obdélník 6"/>
            <p:cNvSpPr/>
            <p:nvPr/>
          </p:nvSpPr>
          <p:spPr>
            <a:xfrm>
              <a:off x="812263" y="1008950"/>
              <a:ext cx="11379737" cy="476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/>
            </a:p>
          </p:txBody>
        </p:sp>
      </p:grpSp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135560" y="825039"/>
            <a:ext cx="8153400" cy="990600"/>
          </a:xfrm>
        </p:spPr>
        <p:txBody>
          <a:bodyPr/>
          <a:lstStyle/>
          <a:p>
            <a:r>
              <a:rPr lang="cs-CZ" b="1" dirty="0" smtClean="0">
                <a:ln w="0"/>
                <a:solidFill>
                  <a:schemeClr val="bg1"/>
                </a:solidFill>
              </a:rPr>
              <a:t>Hodnocení</a:t>
            </a:r>
          </a:p>
        </p:txBody>
      </p:sp>
    </p:spTree>
    <p:extLst>
      <p:ext uri="{BB962C8B-B14F-4D97-AF65-F5344CB8AC3E}">
        <p14:creationId xmlns:p14="http://schemas.microsoft.com/office/powerpoint/2010/main" val="34631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153</Words>
  <Application>Microsoft Office PowerPoint</Application>
  <PresentationFormat>Širokoúhlá obrazovka</PresentationFormat>
  <Paragraphs>70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Trestní právo</vt:lpstr>
      <vt:lpstr>3</vt:lpstr>
      <vt:lpstr>Prezentace aplikace PowerPoint</vt:lpstr>
      <vt:lpstr>2</vt:lpstr>
      <vt:lpstr>Prezentace aplikace PowerPoint</vt:lpstr>
      <vt:lpstr>Okolnosti vylučující protiprávnost činu</vt:lpstr>
      <vt:lpstr>3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</dc:title>
  <dc:creator>Vaše jméno</dc:creator>
  <cp:lastModifiedBy>zdenek.manak@gymkh.eu</cp:lastModifiedBy>
  <cp:revision>5</cp:revision>
  <dcterms:created xsi:type="dcterms:W3CDTF">2014-04-21T17:11:41Z</dcterms:created>
  <dcterms:modified xsi:type="dcterms:W3CDTF">2015-04-04T16:43:02Z</dcterms:modified>
</cp:coreProperties>
</file>