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B5DEA-925A-4F7A-88A3-6ECB6F46688D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D009-9B25-472C-91DE-FBEC4A1FC1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19459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0" y="0"/>
            <a:ext cx="0" cy="0"/>
          </a:xfrm>
          <a:noFill/>
        </p:spPr>
        <p:txBody>
          <a:bodyPr lIns="90004" tIns="44997" rIns="90004" bIns="44997"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1507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0" y="0"/>
            <a:ext cx="0" cy="0"/>
          </a:xfrm>
          <a:noFill/>
        </p:spPr>
        <p:txBody>
          <a:bodyPr lIns="90004" tIns="44997" rIns="90004" bIns="44997"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0E7CB-BD07-4635-B4C2-34D6F704580A}" type="slidenum">
              <a:rPr lang="cs-CZ" smtClean="0">
                <a:latin typeface="Arial" pitchFamily="34" charset="0"/>
              </a:rPr>
              <a:pPr/>
              <a:t>6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0483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0" y="0"/>
            <a:ext cx="0" cy="0"/>
          </a:xfrm>
          <a:noFill/>
        </p:spPr>
        <p:txBody>
          <a:bodyPr lIns="90004" tIns="44997" rIns="90004" bIns="44997"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2531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479" y="4342450"/>
            <a:ext cx="5485440" cy="4115824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97282-5F2C-4531-83AF-E63427D56CAE}" type="datetimeFigureOut">
              <a:rPr lang="cs-CZ" smtClean="0"/>
              <a:pPr/>
              <a:t>13.1.2014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0DDFD-2D0F-4367-810E-12F323A5BC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Pojmový test – psychické jevy, osobnost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Font typeface="StarSymbol"/>
              <a:buNone/>
            </a:pPr>
            <a:r>
              <a:rPr sz="1800" b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1</a:t>
            </a:r>
          </a:p>
        </p:txBody>
      </p:sp>
      <p:sp>
        <p:nvSpPr>
          <p:cNvPr id="11267" name="Rectangle 3"/>
          <p:cNvSpPr txBox="1">
            <a:spLocks noGrp="1"/>
          </p:cNvSpPr>
          <p:nvPr>
            <p:ph type="body" idx="4294967295"/>
          </p:nvPr>
        </p:nvSpPr>
        <p:spPr bwMode="auto">
          <a:xfrm>
            <a:off x="468313" y="1557338"/>
            <a:ext cx="8229600" cy="4895850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----?-----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pomáhá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porozumět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lidskému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chování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a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jedná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se o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soubor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stimulů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,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kter</a:t>
            </a:r>
            <a:r>
              <a:rPr lang="cs-CZ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ý</a:t>
            </a:r>
            <a:r>
              <a:rPr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podněcuje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lidské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</a:t>
            </a:r>
            <a:r>
              <a:rPr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chování</a:t>
            </a:r>
            <a:r>
              <a:rPr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.</a:t>
            </a: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r>
              <a:rPr b="1"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Doplň</a:t>
            </a:r>
            <a:r>
              <a:rPr b="1"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 do </a:t>
            </a:r>
            <a:r>
              <a:rPr b="1" dirty="0" err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textu</a:t>
            </a:r>
            <a:r>
              <a:rPr b="1" dirty="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.</a:t>
            </a: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dirty="0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dirty="0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dirty="0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" name="Rectangle 5"/>
          <p:cNvSpPr/>
          <p:nvPr/>
        </p:nvSpPr>
        <p:spPr>
          <a:xfrm>
            <a:off x="3700463" y="3786188"/>
            <a:ext cx="9144000" cy="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04" tIns="44997" rIns="90004" bIns="44997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0" y="0"/>
            <a:ext cx="9144000" cy="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04" tIns="44997" rIns="90004" bIns="44997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12cípá hvězda 7"/>
          <p:cNvSpPr/>
          <p:nvPr/>
        </p:nvSpPr>
        <p:spPr>
          <a:xfrm>
            <a:off x="7380288" y="692150"/>
            <a:ext cx="914400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9</a:t>
            </a:r>
            <a:endParaRPr lang="cs-CZ" sz="2400" kern="0" dirty="0">
              <a:solidFill>
                <a:srgbClr val="000000"/>
              </a:solidFill>
              <a:latin typeface="Calibri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r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420888"/>
            <a:ext cx="4866979" cy="420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flirting-eyes-coloring-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581128"/>
            <a:ext cx="1573212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699792" y="3068960"/>
            <a:ext cx="1696715" cy="511175"/>
          </a:xfrm>
          <a:prstGeom prst="foldedCorner">
            <a:avLst>
              <a:gd name="adj" fmla="val 12500"/>
            </a:avLst>
          </a:prstGeom>
          <a:solidFill>
            <a:srgbClr val="CF7B79">
              <a:alpha val="30000"/>
            </a:srgbClr>
          </a:solidFill>
          <a:ln w="6350">
            <a:solidFill>
              <a:srgbClr val="969696"/>
            </a:solidFill>
            <a:round/>
            <a:headEnd/>
            <a:tailEnd/>
          </a:ln>
        </p:spPr>
        <p:txBody>
          <a:bodyPr vert="horz" wrap="square" lIns="137160" tIns="91440" rIns="13716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Počitek-list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5868144" y="5589240"/>
            <a:ext cx="2024658" cy="590550"/>
          </a:xfrm>
          <a:prstGeom prst="foldedCorner">
            <a:avLst>
              <a:gd name="adj" fmla="val 12500"/>
            </a:avLst>
          </a:prstGeom>
          <a:solidFill>
            <a:srgbClr val="CF7B79">
              <a:alpha val="30000"/>
            </a:srgbClr>
          </a:solidFill>
          <a:ln w="6350">
            <a:solidFill>
              <a:srgbClr val="969696"/>
            </a:solidFill>
            <a:round/>
            <a:headEnd/>
            <a:tailEnd/>
          </a:ln>
        </p:spPr>
        <p:txBody>
          <a:bodyPr vert="horz" wrap="square" lIns="137160" tIns="91440" rIns="13716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Počitek- kmen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6228184" y="3645024"/>
            <a:ext cx="1880642" cy="596900"/>
          </a:xfrm>
          <a:prstGeom prst="foldedCorner">
            <a:avLst>
              <a:gd name="adj" fmla="val 12500"/>
            </a:avLst>
          </a:prstGeom>
          <a:solidFill>
            <a:srgbClr val="CF7B79">
              <a:alpha val="30000"/>
            </a:srgbClr>
          </a:solidFill>
          <a:ln w="6350">
            <a:solidFill>
              <a:srgbClr val="969696"/>
            </a:solidFill>
            <a:round/>
            <a:headEnd/>
            <a:tailEnd/>
          </a:ln>
        </p:spPr>
        <p:txBody>
          <a:bodyPr vert="horz" wrap="square" lIns="137160" tIns="91440" rIns="13716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Počitek- větev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860032" y="2492896"/>
            <a:ext cx="1656184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Vjem=strom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620688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Výsledkem tohoto </a:t>
            </a:r>
            <a:r>
              <a:rPr lang="cs-CZ" sz="2800" dirty="0" smtClean="0"/>
              <a:t>psychického procesu poznávacího je …………….., </a:t>
            </a:r>
            <a:r>
              <a:rPr lang="cs-CZ" sz="2800" dirty="0"/>
              <a:t>při kterém naše smyslové orgány zachycují podněty, které působí z vnějšího i z vnitřního prostředí organismů</a:t>
            </a:r>
          </a:p>
        </p:txBody>
      </p:sp>
      <p:sp>
        <p:nvSpPr>
          <p:cNvPr id="9" name="12cípá hvězda 3"/>
          <p:cNvSpPr/>
          <p:nvPr/>
        </p:nvSpPr>
        <p:spPr>
          <a:xfrm>
            <a:off x="8229600" y="0"/>
            <a:ext cx="914400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6093296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Doplň!</a:t>
            </a:r>
            <a:endParaRPr lang="cs-CZ" sz="32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260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Font typeface="StarSymbol"/>
              <a:buNone/>
            </a:pPr>
            <a:r>
              <a:rPr sz="180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1</a:t>
            </a:r>
          </a:p>
        </p:txBody>
      </p:sp>
      <p:sp>
        <p:nvSpPr>
          <p:cNvPr id="8195" name="Rectangle 3"/>
          <p:cNvSpPr txBox="1">
            <a:spLocks noGrp="1"/>
          </p:cNvSpPr>
          <p:nvPr>
            <p:ph type="body" idx="4294967295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marL="0" indent="0" algn="just" eaLnBrk="1" hangingPunct="1">
              <a:spcBef>
                <a:spcPts val="638"/>
              </a:spcBef>
              <a:buFont typeface="StarSymbol"/>
              <a:buNone/>
            </a:pPr>
            <a:r>
              <a:rPr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Nejsou vrozené ani dědičné a jsou ovlivňovány schopnostmi a temperamentem dotyčné osoby.</a:t>
            </a:r>
          </a:p>
          <a:p>
            <a:pPr marL="0" indent="0" algn="just" eaLnBrk="1" hangingPunct="1">
              <a:spcBef>
                <a:spcPts val="638"/>
              </a:spcBef>
              <a:buFont typeface="StarSymbol"/>
              <a:buNone/>
            </a:pPr>
            <a:r>
              <a:rPr b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O jaký rys osobnosti se jedná?</a:t>
            </a: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b="1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  <a:p>
            <a:pPr marL="0" indent="0" eaLnBrk="1" hangingPunct="1">
              <a:spcBef>
                <a:spcPts val="638"/>
              </a:spcBef>
              <a:buFont typeface="StarSymbol"/>
              <a:buNone/>
            </a:pPr>
            <a:endParaRPr b="1" smtClean="0">
              <a:latin typeface="Calibri" pitchFamily="34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308850" y="476250"/>
            <a:ext cx="912813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str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064145"/>
            <a:ext cx="2376264" cy="2250765"/>
          </a:xfrm>
          <a:prstGeom prst="rect">
            <a:avLst/>
          </a:prstGeom>
          <a:noFill/>
        </p:spPr>
      </p:pic>
      <p:pic>
        <p:nvPicPr>
          <p:cNvPr id="2049" name="Picture 1" descr="strom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437112"/>
            <a:ext cx="1656184" cy="1865173"/>
          </a:xfrm>
          <a:prstGeom prst="rect">
            <a:avLst/>
          </a:prstGeom>
          <a:noFill/>
        </p:spPr>
      </p:pic>
      <p:pic>
        <p:nvPicPr>
          <p:cNvPr id="2051" name="Picture 3" descr="o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36912"/>
            <a:ext cx="1728192" cy="2148632"/>
          </a:xfrm>
          <a:prstGeom prst="rect">
            <a:avLst/>
          </a:prstGeom>
          <a:noFill/>
        </p:spPr>
      </p:pic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2555776" y="980728"/>
            <a:ext cx="5832648" cy="2520280"/>
          </a:xfrm>
          <a:prstGeom prst="cloudCallout">
            <a:avLst>
              <a:gd name="adj1" fmla="val -69624"/>
              <a:gd name="adj2" fmla="val 26078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627784" y="3905672"/>
            <a:ext cx="6120680" cy="2952328"/>
          </a:xfrm>
          <a:prstGeom prst="cloudCallout">
            <a:avLst>
              <a:gd name="adj1" fmla="val -57924"/>
              <a:gd name="adj2" fmla="val -61459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622818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Názorný obraz něčeho, co jsme dříve vnímali, znovu vybavený vjem.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4653136"/>
            <a:ext cx="486104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Schopnost rozkládat nejrůznější informace do prvků, ze kterých vznikly a pak je skládat do zcela nových obrazů.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851920" y="3501008"/>
            <a:ext cx="19381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Pojmenuj!</a:t>
            </a:r>
            <a:endParaRPr lang="cs-CZ" sz="3200" b="1" dirty="0"/>
          </a:p>
        </p:txBody>
      </p:sp>
      <p:sp>
        <p:nvSpPr>
          <p:cNvPr id="15" name="12cípá hvězda 5"/>
          <p:cNvSpPr/>
          <p:nvPr/>
        </p:nvSpPr>
        <p:spPr>
          <a:xfrm>
            <a:off x="7884368" y="260648"/>
            <a:ext cx="914400" cy="912813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3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228184" y="404664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0;2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Font typeface="StarSymbol"/>
              <a:buNone/>
            </a:pPr>
            <a:r>
              <a:rPr sz="180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1</a:t>
            </a:r>
          </a:p>
        </p:txBody>
      </p:sp>
      <p:sp>
        <p:nvSpPr>
          <p:cNvPr id="10243" name="Rectangle 3"/>
          <p:cNvSpPr txBox="1">
            <a:spLocks noGrp="1"/>
          </p:cNvSpPr>
          <p:nvPr>
            <p:ph type="body" idx="4294967295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marL="0" indent="0" algn="just" eaLnBrk="1" hangingPunct="1">
              <a:spcBef>
                <a:spcPts val="638"/>
              </a:spcBef>
              <a:buFont typeface="StarSymbol"/>
              <a:buNone/>
            </a:pPr>
            <a:r>
              <a:rPr sz="240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Schopnost vnímat emoce; vybírat a navozovat si emoce tak, aby pomáhali myšlení, porozumět emocím a emočním sdělením a reflektivně emoce regulovat tak, aby podporovaly emoční a intelektuální růst.</a:t>
            </a:r>
          </a:p>
          <a:p>
            <a:pPr marL="0" indent="0" algn="just" eaLnBrk="1" hangingPunct="1">
              <a:spcBef>
                <a:spcPts val="638"/>
              </a:spcBef>
              <a:buFont typeface="StarSymbol"/>
              <a:buNone/>
            </a:pPr>
            <a:r>
              <a:rPr sz="2400" b="1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O jakou schopnost se jedná?</a:t>
            </a:r>
          </a:p>
        </p:txBody>
      </p:sp>
      <p:pic>
        <p:nvPicPr>
          <p:cNvPr id="10244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3060386"/>
            <a:ext cx="2543164" cy="3065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2cípá hvězda 4"/>
          <p:cNvSpPr/>
          <p:nvPr/>
        </p:nvSpPr>
        <p:spPr>
          <a:xfrm>
            <a:off x="7380288" y="692150"/>
            <a:ext cx="914400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1340768"/>
            <a:ext cx="914400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„Je to psychická 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(vnitřní) </a:t>
            </a:r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manipulace se symboly, s představami i vjemy jakéhokoli druhu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“</a:t>
            </a:r>
            <a:endParaRPr lang="cs-CZ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39552" y="2492896"/>
            <a:ext cx="3028393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bg1"/>
                </a:solidFill>
                <a:latin typeface="Times New Roman" pitchFamily="18" charset="0"/>
              </a:rPr>
              <a:t>Analyzovat vztahy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627784" y="3140968"/>
            <a:ext cx="2081019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bg1"/>
                </a:solidFill>
                <a:latin typeface="Times New Roman" pitchFamily="18" charset="0"/>
              </a:rPr>
              <a:t>Předpovídat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851920" y="3789040"/>
            <a:ext cx="2289409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bg1"/>
                </a:solidFill>
                <a:latin typeface="Times New Roman" pitchFamily="18" charset="0"/>
              </a:rPr>
              <a:t>Účelně jednat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5157192"/>
            <a:ext cx="6663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Pojmenuj tuto psychickou manipulaci!</a:t>
            </a:r>
            <a:endParaRPr lang="cs-CZ" sz="3200" b="1" dirty="0"/>
          </a:p>
        </p:txBody>
      </p:sp>
      <p:sp>
        <p:nvSpPr>
          <p:cNvPr id="8" name="12cípá hvězda 7"/>
          <p:cNvSpPr/>
          <p:nvPr/>
        </p:nvSpPr>
        <p:spPr>
          <a:xfrm>
            <a:off x="7668344" y="332656"/>
            <a:ext cx="914400" cy="914400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5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139952" y="3326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Font typeface="StarSymbol"/>
              <a:buNone/>
            </a:pPr>
            <a:r>
              <a:rPr sz="1800" smtClean="0">
                <a:latin typeface="Calibri" pitchFamily="34" charset="0"/>
                <a:ea typeface="MS Gothic" pitchFamily="49" charset="-128"/>
                <a:cs typeface="Tahoma" pitchFamily="34" charset="0"/>
              </a:rPr>
              <a:t>1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4294967295"/>
          </p:nvPr>
        </p:nvSpPr>
        <p:spPr>
          <a:xfrm>
            <a:off x="360363" y="1235075"/>
            <a:ext cx="4037012" cy="4524375"/>
          </a:xfrm>
        </p:spPr>
        <p:txBody>
          <a:bodyPr/>
          <a:lstStyle/>
          <a:p>
            <a:pPr marL="609484" indent="-609118" eaLnBrk="1" fontAlgn="auto" hangingPunct="1">
              <a:lnSpc>
                <a:spcPct val="90000"/>
              </a:lnSpc>
              <a:spcBef>
                <a:spcPts val="640"/>
              </a:spcBef>
              <a:spcAft>
                <a:spcPts val="1415"/>
              </a:spcAft>
              <a:buFont typeface="StarSymbol"/>
              <a:buNone/>
              <a:defRPr/>
            </a:pPr>
            <a:r>
              <a:rPr sz="2400" smtClean="0">
                <a:latin typeface="Calibri" pitchFamily="18"/>
              </a:rPr>
              <a:t>	</a:t>
            </a:r>
            <a:r>
              <a:rPr sz="2400" b="1" smtClean="0">
                <a:latin typeface="Calibri" pitchFamily="18"/>
              </a:rPr>
              <a:t>Co není  vrozené, jen vzniká a rozvíjejí se na základě vrozených vloh?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640"/>
              </a:spcBef>
              <a:spcAft>
                <a:spcPts val="1415"/>
              </a:spcAft>
              <a:buFont typeface="StarSymbol"/>
              <a:buNone/>
              <a:defRPr/>
            </a:pPr>
            <a:endParaRPr sz="2400" b="1" smtClean="0">
              <a:latin typeface="Calibri" pitchFamily="18"/>
            </a:endParaRPr>
          </a:p>
          <a:p>
            <a:pPr marL="609484" indent="-609118" eaLnBrk="1" fontAlgn="auto" hangingPunct="1">
              <a:lnSpc>
                <a:spcPct val="90000"/>
              </a:lnSpc>
              <a:spcBef>
                <a:spcPts val="640"/>
              </a:spcBef>
              <a:spcAft>
                <a:spcPts val="1415"/>
              </a:spcAft>
              <a:buFont typeface="StarSymbol"/>
              <a:buNone/>
              <a:defRPr/>
            </a:pPr>
            <a:endParaRPr sz="2400" b="1" smtClean="0">
              <a:latin typeface="Calibri" pitchFamily="18"/>
            </a:endParaRPr>
          </a:p>
        </p:txBody>
      </p:sp>
      <p:pic>
        <p:nvPicPr>
          <p:cNvPr id="9220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5775" y="3419475"/>
            <a:ext cx="2374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3813" y="3060700"/>
            <a:ext cx="22669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2cípá hvězda 5"/>
          <p:cNvSpPr/>
          <p:nvPr/>
        </p:nvSpPr>
        <p:spPr>
          <a:xfrm>
            <a:off x="7596188" y="549275"/>
            <a:ext cx="914400" cy="912813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6</a:t>
            </a:r>
            <a:endParaRPr lang="cs-CZ" sz="2400" kern="0" dirty="0">
              <a:solidFill>
                <a:srgbClr val="000000"/>
              </a:solidFill>
              <a:latin typeface="Calibri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Doplň!</a:t>
            </a:r>
            <a:r>
              <a:rPr lang="cs-CZ" dirty="0" smtClean="0"/>
              <a:t>	</a:t>
            </a:r>
          </a:p>
          <a:p>
            <a:pPr eaLnBrk="1" hangingPunct="1">
              <a:buFontTx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/>
              <a:t>Paměť</a:t>
            </a:r>
            <a:r>
              <a:rPr lang="cs-CZ" dirty="0" smtClean="0"/>
              <a:t> je soubor……….., které umožňují osvojení…………, jejich …………a vybavení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79912" y="83671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0;1;2</a:t>
            </a:r>
            <a:endParaRPr lang="cs-CZ" dirty="0"/>
          </a:p>
        </p:txBody>
      </p:sp>
      <p:sp>
        <p:nvSpPr>
          <p:cNvPr id="10" name="12cípá hvězda 5"/>
          <p:cNvSpPr/>
          <p:nvPr/>
        </p:nvSpPr>
        <p:spPr>
          <a:xfrm>
            <a:off x="7596188" y="549275"/>
            <a:ext cx="914400" cy="912813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7</a:t>
            </a:r>
            <a:endParaRPr lang="cs-CZ" sz="2400" kern="0" dirty="0">
              <a:solidFill>
                <a:srgbClr val="000000"/>
              </a:solidFill>
              <a:latin typeface="Calibri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0;1;3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b="1" dirty="0" smtClean="0"/>
              <a:t>1) …………………</a:t>
            </a:r>
            <a:endParaRPr lang="cs-CZ" b="1" dirty="0"/>
          </a:p>
          <a:p>
            <a:pPr>
              <a:buNone/>
            </a:pPr>
            <a:r>
              <a:rPr lang="cs-CZ" dirty="0" smtClean="0"/>
              <a:t>	Zajišťují </a:t>
            </a:r>
            <a:r>
              <a:rPr lang="cs-CZ" dirty="0"/>
              <a:t>přiměřenost vzájemného působení člověka a prostředí. Jsou to procesy, které umožňují člověku seznamovat se s novými skutečnostmi, poznávat to, co k životu nezbytně potřebuje, i to, co ho pouze zajímá.  </a:t>
            </a:r>
          </a:p>
          <a:p>
            <a:pPr lvl="0">
              <a:buNone/>
            </a:pPr>
            <a:r>
              <a:rPr lang="cs-CZ" b="1" dirty="0" smtClean="0"/>
              <a:t>2) </a:t>
            </a:r>
            <a:r>
              <a:rPr lang="cs-CZ" dirty="0" smtClean="0"/>
              <a:t>………………….</a:t>
            </a:r>
            <a:endParaRPr lang="cs-CZ" dirty="0"/>
          </a:p>
          <a:p>
            <a:pPr>
              <a:buNone/>
            </a:pPr>
            <a:r>
              <a:rPr lang="cs-CZ" dirty="0" smtClean="0"/>
              <a:t>	Jedná </a:t>
            </a:r>
            <a:r>
              <a:rPr lang="cs-CZ" dirty="0"/>
              <a:t>se o celkové psychické prožívání člověka v určitém okamžiku či v delším časovém úseku. Představují mezistupeň mezi psychickými procesy a vlastnostmi</a:t>
            </a:r>
            <a:r>
              <a:rPr lang="en-GB" dirty="0"/>
              <a:t>. </a:t>
            </a:r>
            <a:r>
              <a:rPr lang="cs-CZ" dirty="0"/>
              <a:t>Psychický stav ovlivňuje psychické procesy </a:t>
            </a:r>
          </a:p>
          <a:p>
            <a:pPr>
              <a:buNone/>
            </a:pPr>
            <a:r>
              <a:rPr lang="cs-CZ" b="1" dirty="0" smtClean="0"/>
              <a:t>3) ………………….</a:t>
            </a:r>
          </a:p>
          <a:p>
            <a:pPr>
              <a:buNone/>
            </a:pPr>
            <a:r>
              <a:rPr lang="cs-CZ" dirty="0" smtClean="0"/>
              <a:t>	Jsou to trvalé </a:t>
            </a:r>
            <a:r>
              <a:rPr lang="cs-CZ" dirty="0"/>
              <a:t>charakteristiky jedince, které jej odlišují od ostatních jedinců.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5949280"/>
            <a:ext cx="5579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Pojmenujte tyto psychické jevy!</a:t>
            </a:r>
            <a:endParaRPr lang="cs-CZ" sz="3200" b="1" dirty="0"/>
          </a:p>
        </p:txBody>
      </p:sp>
      <p:sp>
        <p:nvSpPr>
          <p:cNvPr id="5" name="12cípá hvězda 5"/>
          <p:cNvSpPr/>
          <p:nvPr/>
        </p:nvSpPr>
        <p:spPr>
          <a:xfrm>
            <a:off x="7596188" y="549275"/>
            <a:ext cx="914400" cy="912813"/>
          </a:xfrm>
          <a:custGeom>
            <a:avLst>
              <a:gd name="f0" fmla="val 2500"/>
            </a:avLst>
            <a:gdLst>
              <a:gd name="f1" fmla="val 10800000"/>
              <a:gd name="f2" fmla="val 540000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+- 10800 0 10800"/>
              <a:gd name="f9" fmla="+- 0 0 10800"/>
              <a:gd name="f10" fmla="val 10800"/>
              <a:gd name="f11" fmla="val -2147483647"/>
              <a:gd name="f12" fmla="val 2147483647"/>
              <a:gd name="f13" fmla="*/ f3 1 21600"/>
              <a:gd name="f14" fmla="*/ f4 1 21600"/>
              <a:gd name="f15" fmla="*/ f7 1 180"/>
              <a:gd name="f16" fmla="+- f6 0 f5"/>
              <a:gd name="f17" fmla="pin 0 f0 10800"/>
              <a:gd name="f18" fmla="val f17"/>
              <a:gd name="f19" fmla="*/ 315 f15 1"/>
              <a:gd name="f20" fmla="*/ 135 f15 1"/>
              <a:gd name="f21" fmla="*/ 0 f15 1"/>
              <a:gd name="f22" fmla="*/ 22 f15 1"/>
              <a:gd name="f23" fmla="*/ 45 f15 1"/>
              <a:gd name="f24" fmla="*/ 67 f15 1"/>
              <a:gd name="f25" fmla="*/ 90 f15 1"/>
              <a:gd name="f26" fmla="*/ 112 f15 1"/>
              <a:gd name="f27" fmla="*/ 157 f15 1"/>
              <a:gd name="f28" fmla="*/ 180 f15 1"/>
              <a:gd name="f29" fmla="*/ 202 f15 1"/>
              <a:gd name="f30" fmla="*/ 225 f15 1"/>
              <a:gd name="f31" fmla="*/ 247 f15 1"/>
              <a:gd name="f32" fmla="*/ 270 f15 1"/>
              <a:gd name="f33" fmla="*/ 292 f15 1"/>
              <a:gd name="f34" fmla="*/ 337 f15 1"/>
              <a:gd name="f35" fmla="*/ f16 1 21600"/>
              <a:gd name="f36" fmla="*/ f17 f13 1"/>
              <a:gd name="f37" fmla="+- f18 0 10800"/>
              <a:gd name="f38" fmla="+- 0 0 f19"/>
              <a:gd name="f39" fmla="+- 0 0 f20"/>
              <a:gd name="f40" fmla="+- 0 0 f21"/>
              <a:gd name="f41" fmla="+- 0 0 f22"/>
              <a:gd name="f42" fmla="+- 0 0 f23"/>
              <a:gd name="f43" fmla="+- 0 0 f24"/>
              <a:gd name="f44" fmla="+- 0 0 f25"/>
              <a:gd name="f45" fmla="+- 0 0 f26"/>
              <a:gd name="f46" fmla="+- 0 0 f27"/>
              <a:gd name="f47" fmla="+- 0 0 f28"/>
              <a:gd name="f48" fmla="+- 0 0 f29"/>
              <a:gd name="f49" fmla="+- 0 0 f30"/>
              <a:gd name="f50" fmla="+- 0 0 f31"/>
              <a:gd name="f51" fmla="+- 0 0 f32"/>
              <a:gd name="f52" fmla="+- 0 0 f33"/>
              <a:gd name="f53" fmla="+- 0 0 f34"/>
              <a:gd name="f54" fmla="*/ 10800 f35 1"/>
              <a:gd name="f55" fmla="*/ f38 f1 1"/>
              <a:gd name="f56" fmla="*/ f39 f1 1"/>
              <a:gd name="f57" fmla="*/ f40 f1 1"/>
              <a:gd name="f58" fmla="*/ f41 f1 1"/>
              <a:gd name="f59" fmla="*/ f42 f1 1"/>
              <a:gd name="f60" fmla="*/ f43 f1 1"/>
              <a:gd name="f61" fmla="*/ f44 f1 1"/>
              <a:gd name="f62" fmla="*/ f45 f1 1"/>
              <a:gd name="f63" fmla="*/ f46 f1 1"/>
              <a:gd name="f64" fmla="*/ f47 f1 1"/>
              <a:gd name="f65" fmla="*/ f48 f1 1"/>
              <a:gd name="f66" fmla="*/ f49 f1 1"/>
              <a:gd name="f67" fmla="*/ f50 f1 1"/>
              <a:gd name="f68" fmla="*/ f51 f1 1"/>
              <a:gd name="f69" fmla="*/ f52 f1 1"/>
              <a:gd name="f70" fmla="*/ f53 f1 1"/>
              <a:gd name="f71" fmla="*/ f54 1 f35"/>
              <a:gd name="f72" fmla="*/ f55 1 f7"/>
              <a:gd name="f73" fmla="*/ f56 1 f7"/>
              <a:gd name="f74" fmla="*/ f57 1 f7"/>
              <a:gd name="f75" fmla="*/ f58 1 f7"/>
              <a:gd name="f76" fmla="*/ f59 1 f7"/>
              <a:gd name="f77" fmla="*/ f60 1 f7"/>
              <a:gd name="f78" fmla="*/ f61 1 f7"/>
              <a:gd name="f79" fmla="*/ f62 1 f7"/>
              <a:gd name="f80" fmla="*/ f63 1 f7"/>
              <a:gd name="f81" fmla="*/ f64 1 f7"/>
              <a:gd name="f82" fmla="*/ f65 1 f7"/>
              <a:gd name="f83" fmla="*/ f66 1 f7"/>
              <a:gd name="f84" fmla="*/ f67 1 f7"/>
              <a:gd name="f85" fmla="*/ f68 1 f7"/>
              <a:gd name="f86" fmla="*/ f69 1 f7"/>
              <a:gd name="f87" fmla="*/ f70 1 f7"/>
              <a:gd name="f88" fmla="*/ f71 f14 1"/>
              <a:gd name="f89" fmla="+- f72 0 f2"/>
              <a:gd name="f90" fmla="+- f73 0 f2"/>
              <a:gd name="f91" fmla="+- f74 0 f2"/>
              <a:gd name="f92" fmla="+- f75 0 f2"/>
              <a:gd name="f93" fmla="+- f76 0 f2"/>
              <a:gd name="f94" fmla="+- f77 0 f2"/>
              <a:gd name="f95" fmla="+- f78 0 f2"/>
              <a:gd name="f96" fmla="+- f79 0 f2"/>
              <a:gd name="f97" fmla="+- f80 0 f2"/>
              <a:gd name="f98" fmla="+- f81 0 f2"/>
              <a:gd name="f99" fmla="+- f82 0 f2"/>
              <a:gd name="f100" fmla="+- f83 0 f2"/>
              <a:gd name="f101" fmla="+- f84 0 f2"/>
              <a:gd name="f102" fmla="+- f85 0 f2"/>
              <a:gd name="f103" fmla="+- f86 0 f2"/>
              <a:gd name="f104" fmla="+- f87 0 f2"/>
              <a:gd name="f105" fmla="+- f89 f2 0"/>
              <a:gd name="f106" fmla="+- f90 f2 0"/>
              <a:gd name="f107" fmla="+- f91 f2 0"/>
              <a:gd name="f108" fmla="+- f92 f2 0"/>
              <a:gd name="f109" fmla="+- f93 f2 0"/>
              <a:gd name="f110" fmla="+- f94 f2 0"/>
              <a:gd name="f111" fmla="+- f95 f2 0"/>
              <a:gd name="f112" fmla="+- f96 f2 0"/>
              <a:gd name="f113" fmla="+- f97 f2 0"/>
              <a:gd name="f114" fmla="+- f98 f2 0"/>
              <a:gd name="f115" fmla="+- f99 f2 0"/>
              <a:gd name="f116" fmla="+- f100 f2 0"/>
              <a:gd name="f117" fmla="+- f101 f2 0"/>
              <a:gd name="f118" fmla="+- f102 f2 0"/>
              <a:gd name="f119" fmla="+- f103 f2 0"/>
              <a:gd name="f120" fmla="+- f104 f2 0"/>
              <a:gd name="f121" fmla="*/ f105 f7 1"/>
              <a:gd name="f122" fmla="*/ f106 f7 1"/>
              <a:gd name="f123" fmla="*/ f107 f7 1"/>
              <a:gd name="f124" fmla="*/ f108 f7 1"/>
              <a:gd name="f125" fmla="*/ f109 f7 1"/>
              <a:gd name="f126" fmla="*/ f110 f7 1"/>
              <a:gd name="f127" fmla="*/ f111 f7 1"/>
              <a:gd name="f128" fmla="*/ f112 f7 1"/>
              <a:gd name="f129" fmla="*/ f113 f7 1"/>
              <a:gd name="f130" fmla="*/ f114 f7 1"/>
              <a:gd name="f131" fmla="*/ f115 f7 1"/>
              <a:gd name="f132" fmla="*/ f116 f7 1"/>
              <a:gd name="f133" fmla="*/ f117 f7 1"/>
              <a:gd name="f134" fmla="*/ f118 f7 1"/>
              <a:gd name="f135" fmla="*/ f119 f7 1"/>
              <a:gd name="f136" fmla="*/ f120 f7 1"/>
              <a:gd name="f137" fmla="*/ f121 1 f1"/>
              <a:gd name="f138" fmla="*/ f122 1 f1"/>
              <a:gd name="f139" fmla="*/ f123 1 f1"/>
              <a:gd name="f140" fmla="*/ f124 1 f1"/>
              <a:gd name="f141" fmla="*/ f125 1 f1"/>
              <a:gd name="f142" fmla="*/ f126 1 f1"/>
              <a:gd name="f143" fmla="*/ f127 1 f1"/>
              <a:gd name="f144" fmla="*/ f128 1 f1"/>
              <a:gd name="f145" fmla="*/ f129 1 f1"/>
              <a:gd name="f146" fmla="*/ f130 1 f1"/>
              <a:gd name="f147" fmla="*/ f131 1 f1"/>
              <a:gd name="f148" fmla="*/ f132 1 f1"/>
              <a:gd name="f149" fmla="*/ f133 1 f1"/>
              <a:gd name="f150" fmla="*/ f134 1 f1"/>
              <a:gd name="f151" fmla="*/ f135 1 f1"/>
              <a:gd name="f152" fmla="*/ f136 1 f1"/>
              <a:gd name="f153" fmla="+- 0 0 f137"/>
              <a:gd name="f154" fmla="+- 0 0 f138"/>
              <a:gd name="f155" fmla="+- 0 0 f139"/>
              <a:gd name="f156" fmla="+- 0 0 f140"/>
              <a:gd name="f157" fmla="+- 0 0 f141"/>
              <a:gd name="f158" fmla="+- 0 0 f142"/>
              <a:gd name="f159" fmla="+- 0 0 f143"/>
              <a:gd name="f160" fmla="+- 0 0 f144"/>
              <a:gd name="f161" fmla="+- 0 0 f145"/>
              <a:gd name="f162" fmla="+- 0 0 f146"/>
              <a:gd name="f163" fmla="+- 0 0 f147"/>
              <a:gd name="f164" fmla="+- 0 0 f148"/>
              <a:gd name="f165" fmla="+- 0 0 f149"/>
              <a:gd name="f166" fmla="+- 0 0 f150"/>
              <a:gd name="f167" fmla="+- 0 0 f151"/>
              <a:gd name="f168" fmla="+- 0 0 f152"/>
              <a:gd name="f169" fmla="+- 0 0 f153"/>
              <a:gd name="f170" fmla="+- 0 0 f154"/>
              <a:gd name="f171" fmla="+- 0 0 f155"/>
              <a:gd name="f172" fmla="+- 0 0 f156"/>
              <a:gd name="f173" fmla="+- 0 0 f157"/>
              <a:gd name="f174" fmla="+- 0 0 f158"/>
              <a:gd name="f175" fmla="+- 0 0 f159"/>
              <a:gd name="f176" fmla="+- 0 0 f160"/>
              <a:gd name="f177" fmla="+- 0 0 f161"/>
              <a:gd name="f178" fmla="+- 0 0 f162"/>
              <a:gd name="f179" fmla="+- 0 0 f163"/>
              <a:gd name="f180" fmla="+- 0 0 f164"/>
              <a:gd name="f181" fmla="+- 0 0 f165"/>
              <a:gd name="f182" fmla="+- 0 0 f166"/>
              <a:gd name="f183" fmla="+- 0 0 f167"/>
              <a:gd name="f184" fmla="+- 0 0 f168"/>
              <a:gd name="f185" fmla="*/ f169 f1 1"/>
              <a:gd name="f186" fmla="*/ f170 f1 1"/>
              <a:gd name="f187" fmla="*/ f171 f1 1"/>
              <a:gd name="f188" fmla="*/ f172 f1 1"/>
              <a:gd name="f189" fmla="*/ f173 f1 1"/>
              <a:gd name="f190" fmla="*/ f174 f1 1"/>
              <a:gd name="f191" fmla="*/ f175 f1 1"/>
              <a:gd name="f192" fmla="*/ f176 f1 1"/>
              <a:gd name="f193" fmla="*/ f177 f1 1"/>
              <a:gd name="f194" fmla="*/ f178 f1 1"/>
              <a:gd name="f195" fmla="*/ f179 f1 1"/>
              <a:gd name="f196" fmla="*/ f180 f1 1"/>
              <a:gd name="f197" fmla="*/ f181 f1 1"/>
              <a:gd name="f198" fmla="*/ f182 f1 1"/>
              <a:gd name="f199" fmla="*/ f183 f1 1"/>
              <a:gd name="f200" fmla="*/ f184 f1 1"/>
              <a:gd name="f201" fmla="*/ f185 1 f7"/>
              <a:gd name="f202" fmla="*/ f186 1 f7"/>
              <a:gd name="f203" fmla="*/ f187 1 f7"/>
              <a:gd name="f204" fmla="*/ f188 1 f7"/>
              <a:gd name="f205" fmla="*/ f189 1 f7"/>
              <a:gd name="f206" fmla="*/ f190 1 f7"/>
              <a:gd name="f207" fmla="*/ f191 1 f7"/>
              <a:gd name="f208" fmla="*/ f192 1 f7"/>
              <a:gd name="f209" fmla="*/ f193 1 f7"/>
              <a:gd name="f210" fmla="*/ f194 1 f7"/>
              <a:gd name="f211" fmla="*/ f195 1 f7"/>
              <a:gd name="f212" fmla="*/ f196 1 f7"/>
              <a:gd name="f213" fmla="*/ f197 1 f7"/>
              <a:gd name="f214" fmla="*/ f198 1 f7"/>
              <a:gd name="f215" fmla="*/ f199 1 f7"/>
              <a:gd name="f216" fmla="*/ f200 1 f7"/>
              <a:gd name="f217" fmla="+- f201 0 f2"/>
              <a:gd name="f218" fmla="+- f202 0 f2"/>
              <a:gd name="f219" fmla="+- f203 0 f2"/>
              <a:gd name="f220" fmla="+- f204 0 f2"/>
              <a:gd name="f221" fmla="+- f205 0 f2"/>
              <a:gd name="f222" fmla="+- f206 0 f2"/>
              <a:gd name="f223" fmla="+- f207 0 f2"/>
              <a:gd name="f224" fmla="+- f208 0 f2"/>
              <a:gd name="f225" fmla="+- f209 0 f2"/>
              <a:gd name="f226" fmla="+- f210 0 f2"/>
              <a:gd name="f227" fmla="+- f211 0 f2"/>
              <a:gd name="f228" fmla="+- f212 0 f2"/>
              <a:gd name="f229" fmla="+- f213 0 f2"/>
              <a:gd name="f230" fmla="+- f214 0 f2"/>
              <a:gd name="f231" fmla="+- f215 0 f2"/>
              <a:gd name="f232" fmla="+- f216 0 f2"/>
              <a:gd name="f233" fmla="sin 1 f217"/>
              <a:gd name="f234" fmla="cos 1 f217"/>
              <a:gd name="f235" fmla="sin 1 f218"/>
              <a:gd name="f236" fmla="cos 1 f218"/>
              <a:gd name="f237" fmla="sin 1 f219"/>
              <a:gd name="f238" fmla="cos 1 f219"/>
              <a:gd name="f239" fmla="sin 1 f220"/>
              <a:gd name="f240" fmla="cos 1 f220"/>
              <a:gd name="f241" fmla="sin 1 f221"/>
              <a:gd name="f242" fmla="cos 1 f221"/>
              <a:gd name="f243" fmla="sin 1 f222"/>
              <a:gd name="f244" fmla="cos 1 f222"/>
              <a:gd name="f245" fmla="sin 1 f223"/>
              <a:gd name="f246" fmla="cos 1 f223"/>
              <a:gd name="f247" fmla="sin 1 f224"/>
              <a:gd name="f248" fmla="cos 1 f224"/>
              <a:gd name="f249" fmla="sin 1 f225"/>
              <a:gd name="f250" fmla="cos 1 f225"/>
              <a:gd name="f251" fmla="sin 1 f226"/>
              <a:gd name="f252" fmla="cos 1 f226"/>
              <a:gd name="f253" fmla="sin 1 f227"/>
              <a:gd name="f254" fmla="cos 1 f227"/>
              <a:gd name="f255" fmla="sin 1 f228"/>
              <a:gd name="f256" fmla="cos 1 f228"/>
              <a:gd name="f257" fmla="sin 1 f229"/>
              <a:gd name="f258" fmla="cos 1 f229"/>
              <a:gd name="f259" fmla="sin 1 f230"/>
              <a:gd name="f260" fmla="cos 1 f230"/>
              <a:gd name="f261" fmla="sin 1 f231"/>
              <a:gd name="f262" fmla="cos 1 f231"/>
              <a:gd name="f263" fmla="sin 1 f232"/>
              <a:gd name="f264" fmla="cos 1 f232"/>
              <a:gd name="f265" fmla="+- 0 0 f233"/>
              <a:gd name="f266" fmla="+- 0 0 f234"/>
              <a:gd name="f267" fmla="+- 0 0 f235"/>
              <a:gd name="f268" fmla="+- 0 0 f236"/>
              <a:gd name="f269" fmla="+- 0 0 f237"/>
              <a:gd name="f270" fmla="+- 0 0 f238"/>
              <a:gd name="f271" fmla="+- 0 0 f239"/>
              <a:gd name="f272" fmla="+- 0 0 f240"/>
              <a:gd name="f273" fmla="+- 0 0 f241"/>
              <a:gd name="f274" fmla="+- 0 0 f242"/>
              <a:gd name="f275" fmla="+- 0 0 f243"/>
              <a:gd name="f276" fmla="+- 0 0 f244"/>
              <a:gd name="f277" fmla="+- 0 0 f245"/>
              <a:gd name="f278" fmla="+- 0 0 f246"/>
              <a:gd name="f279" fmla="+- 0 0 f247"/>
              <a:gd name="f280" fmla="+- 0 0 f248"/>
              <a:gd name="f281" fmla="+- 0 0 f249"/>
              <a:gd name="f282" fmla="+- 0 0 f250"/>
              <a:gd name="f283" fmla="+- 0 0 f251"/>
              <a:gd name="f284" fmla="+- 0 0 f252"/>
              <a:gd name="f285" fmla="+- 0 0 f253"/>
              <a:gd name="f286" fmla="+- 0 0 f254"/>
              <a:gd name="f287" fmla="+- 0 0 f255"/>
              <a:gd name="f288" fmla="+- 0 0 f256"/>
              <a:gd name="f289" fmla="+- 0 0 f257"/>
              <a:gd name="f290" fmla="+- 0 0 f258"/>
              <a:gd name="f291" fmla="+- 0 0 f259"/>
              <a:gd name="f292" fmla="+- 0 0 f260"/>
              <a:gd name="f293" fmla="+- 0 0 f261"/>
              <a:gd name="f294" fmla="+- 0 0 f262"/>
              <a:gd name="f295" fmla="+- 0 0 f263"/>
              <a:gd name="f296" fmla="+- 0 0 f264"/>
              <a:gd name="f297" fmla="+- 0 0 f265"/>
              <a:gd name="f298" fmla="+- 0 0 f266"/>
              <a:gd name="f299" fmla="+- 0 0 f267"/>
              <a:gd name="f300" fmla="+- 0 0 f268"/>
              <a:gd name="f301" fmla="+- 0 0 f269"/>
              <a:gd name="f302" fmla="+- 0 0 f270"/>
              <a:gd name="f303" fmla="+- 0 0 f271"/>
              <a:gd name="f304" fmla="+- 0 0 f272"/>
              <a:gd name="f305" fmla="+- 0 0 f273"/>
              <a:gd name="f306" fmla="+- 0 0 f274"/>
              <a:gd name="f307" fmla="+- 0 0 f275"/>
              <a:gd name="f308" fmla="+- 0 0 f276"/>
              <a:gd name="f309" fmla="+- 0 0 f277"/>
              <a:gd name="f310" fmla="+- 0 0 f278"/>
              <a:gd name="f311" fmla="+- 0 0 f279"/>
              <a:gd name="f312" fmla="+- 0 0 f280"/>
              <a:gd name="f313" fmla="+- 0 0 f281"/>
              <a:gd name="f314" fmla="+- 0 0 f282"/>
              <a:gd name="f315" fmla="+- 0 0 f283"/>
              <a:gd name="f316" fmla="+- 0 0 f284"/>
              <a:gd name="f317" fmla="+- 0 0 f285"/>
              <a:gd name="f318" fmla="+- 0 0 f286"/>
              <a:gd name="f319" fmla="+- 0 0 f287"/>
              <a:gd name="f320" fmla="+- 0 0 f288"/>
              <a:gd name="f321" fmla="+- 0 0 f289"/>
              <a:gd name="f322" fmla="+- 0 0 f290"/>
              <a:gd name="f323" fmla="+- 0 0 f291"/>
              <a:gd name="f324" fmla="+- 0 0 f292"/>
              <a:gd name="f325" fmla="+- 0 0 f293"/>
              <a:gd name="f326" fmla="+- 0 0 f294"/>
              <a:gd name="f327" fmla="+- 0 0 f295"/>
              <a:gd name="f328" fmla="+- 0 0 f296"/>
              <a:gd name="f329" fmla="val f297"/>
              <a:gd name="f330" fmla="val f298"/>
              <a:gd name="f331" fmla="val f299"/>
              <a:gd name="f332" fmla="val f300"/>
              <a:gd name="f333" fmla="val f301"/>
              <a:gd name="f334" fmla="val f302"/>
              <a:gd name="f335" fmla="val f303"/>
              <a:gd name="f336" fmla="val f304"/>
              <a:gd name="f337" fmla="val f305"/>
              <a:gd name="f338" fmla="val f306"/>
              <a:gd name="f339" fmla="val f307"/>
              <a:gd name="f340" fmla="val f308"/>
              <a:gd name="f341" fmla="val f309"/>
              <a:gd name="f342" fmla="val f310"/>
              <a:gd name="f343" fmla="val f311"/>
              <a:gd name="f344" fmla="val f312"/>
              <a:gd name="f345" fmla="val f313"/>
              <a:gd name="f346" fmla="val f314"/>
              <a:gd name="f347" fmla="val f315"/>
              <a:gd name="f348" fmla="val f316"/>
              <a:gd name="f349" fmla="val f317"/>
              <a:gd name="f350" fmla="val f318"/>
              <a:gd name="f351" fmla="val f319"/>
              <a:gd name="f352" fmla="val f320"/>
              <a:gd name="f353" fmla="val f321"/>
              <a:gd name="f354" fmla="val f322"/>
              <a:gd name="f355" fmla="val f323"/>
              <a:gd name="f356" fmla="val f324"/>
              <a:gd name="f357" fmla="val f325"/>
              <a:gd name="f358" fmla="val f326"/>
              <a:gd name="f359" fmla="val f327"/>
              <a:gd name="f360" fmla="val f328"/>
              <a:gd name="f361" fmla="+- 0 0 f329"/>
              <a:gd name="f362" fmla="+- 0 0 f330"/>
              <a:gd name="f363" fmla="+- 0 0 f331"/>
              <a:gd name="f364" fmla="+- 0 0 f332"/>
              <a:gd name="f365" fmla="+- 0 0 f333"/>
              <a:gd name="f366" fmla="+- 0 0 f334"/>
              <a:gd name="f367" fmla="+- 0 0 f335"/>
              <a:gd name="f368" fmla="+- 0 0 f336"/>
              <a:gd name="f369" fmla="+- 0 0 f337"/>
              <a:gd name="f370" fmla="+- 0 0 f338"/>
              <a:gd name="f371" fmla="+- 0 0 f339"/>
              <a:gd name="f372" fmla="+- 0 0 f340"/>
              <a:gd name="f373" fmla="+- 0 0 f341"/>
              <a:gd name="f374" fmla="+- 0 0 f342"/>
              <a:gd name="f375" fmla="+- 0 0 f343"/>
              <a:gd name="f376" fmla="+- 0 0 f344"/>
              <a:gd name="f377" fmla="+- 0 0 f345"/>
              <a:gd name="f378" fmla="+- 0 0 f346"/>
              <a:gd name="f379" fmla="+- 0 0 f347"/>
              <a:gd name="f380" fmla="+- 0 0 f348"/>
              <a:gd name="f381" fmla="+- 0 0 f349"/>
              <a:gd name="f382" fmla="+- 0 0 f350"/>
              <a:gd name="f383" fmla="+- 0 0 f351"/>
              <a:gd name="f384" fmla="+- 0 0 f352"/>
              <a:gd name="f385" fmla="+- 0 0 f353"/>
              <a:gd name="f386" fmla="+- 0 0 f354"/>
              <a:gd name="f387" fmla="+- 0 0 f355"/>
              <a:gd name="f388" fmla="+- 0 0 f356"/>
              <a:gd name="f389" fmla="+- 0 0 f357"/>
              <a:gd name="f390" fmla="+- 0 0 f358"/>
              <a:gd name="f391" fmla="+- 0 0 f359"/>
              <a:gd name="f392" fmla="+- 0 0 f360"/>
              <a:gd name="f393" fmla="*/ f361 f37 1"/>
              <a:gd name="f394" fmla="*/ f362 f8 1"/>
              <a:gd name="f395" fmla="*/ f362 f37 1"/>
              <a:gd name="f396" fmla="*/ f361 f8 1"/>
              <a:gd name="f397" fmla="*/ f363 f37 1"/>
              <a:gd name="f398" fmla="*/ f364 f8 1"/>
              <a:gd name="f399" fmla="*/ f364 f37 1"/>
              <a:gd name="f400" fmla="*/ f363 f8 1"/>
              <a:gd name="f401" fmla="*/ f365 f9 1"/>
              <a:gd name="f402" fmla="*/ f366 f8 1"/>
              <a:gd name="f403" fmla="*/ f366 f9 1"/>
              <a:gd name="f404" fmla="*/ f365 f8 1"/>
              <a:gd name="f405" fmla="*/ f367 f37 1"/>
              <a:gd name="f406" fmla="*/ f368 f8 1"/>
              <a:gd name="f407" fmla="*/ f368 f37 1"/>
              <a:gd name="f408" fmla="*/ f367 f8 1"/>
              <a:gd name="f409" fmla="*/ f369 f9 1"/>
              <a:gd name="f410" fmla="*/ f370 f8 1"/>
              <a:gd name="f411" fmla="*/ f370 f9 1"/>
              <a:gd name="f412" fmla="*/ f369 f8 1"/>
              <a:gd name="f413" fmla="*/ f371 f37 1"/>
              <a:gd name="f414" fmla="*/ f372 f8 1"/>
              <a:gd name="f415" fmla="*/ f372 f37 1"/>
              <a:gd name="f416" fmla="*/ f371 f8 1"/>
              <a:gd name="f417" fmla="*/ f373 f9 1"/>
              <a:gd name="f418" fmla="*/ f374 f8 1"/>
              <a:gd name="f419" fmla="*/ f374 f9 1"/>
              <a:gd name="f420" fmla="*/ f373 f8 1"/>
              <a:gd name="f421" fmla="*/ f375 f37 1"/>
              <a:gd name="f422" fmla="*/ f376 f8 1"/>
              <a:gd name="f423" fmla="*/ f376 f37 1"/>
              <a:gd name="f424" fmla="*/ f375 f8 1"/>
              <a:gd name="f425" fmla="*/ f363 f9 1"/>
              <a:gd name="f426" fmla="*/ f364 f9 1"/>
              <a:gd name="f427" fmla="*/ f377 f37 1"/>
              <a:gd name="f428" fmla="*/ f378 f8 1"/>
              <a:gd name="f429" fmla="*/ f378 f37 1"/>
              <a:gd name="f430" fmla="*/ f377 f8 1"/>
              <a:gd name="f431" fmla="*/ f379 f9 1"/>
              <a:gd name="f432" fmla="*/ f380 f8 1"/>
              <a:gd name="f433" fmla="*/ f380 f9 1"/>
              <a:gd name="f434" fmla="*/ f379 f8 1"/>
              <a:gd name="f435" fmla="*/ f381 f37 1"/>
              <a:gd name="f436" fmla="*/ f382 f8 1"/>
              <a:gd name="f437" fmla="*/ f382 f37 1"/>
              <a:gd name="f438" fmla="*/ f381 f8 1"/>
              <a:gd name="f439" fmla="*/ f383 f9 1"/>
              <a:gd name="f440" fmla="*/ f384 f8 1"/>
              <a:gd name="f441" fmla="*/ f384 f9 1"/>
              <a:gd name="f442" fmla="*/ f383 f8 1"/>
              <a:gd name="f443" fmla="*/ f385 f37 1"/>
              <a:gd name="f444" fmla="*/ f386 f8 1"/>
              <a:gd name="f445" fmla="*/ f386 f37 1"/>
              <a:gd name="f446" fmla="*/ f385 f8 1"/>
              <a:gd name="f447" fmla="*/ f387 f9 1"/>
              <a:gd name="f448" fmla="*/ f388 f8 1"/>
              <a:gd name="f449" fmla="*/ f388 f9 1"/>
              <a:gd name="f450" fmla="*/ f387 f8 1"/>
              <a:gd name="f451" fmla="*/ f389 f37 1"/>
              <a:gd name="f452" fmla="*/ f390 f8 1"/>
              <a:gd name="f453" fmla="*/ f390 f37 1"/>
              <a:gd name="f454" fmla="*/ f389 f8 1"/>
              <a:gd name="f455" fmla="*/ f361 f9 1"/>
              <a:gd name="f456" fmla="*/ f362 f9 1"/>
              <a:gd name="f457" fmla="*/ f391 f37 1"/>
              <a:gd name="f458" fmla="*/ f392 f8 1"/>
              <a:gd name="f459" fmla="*/ f392 f37 1"/>
              <a:gd name="f460" fmla="*/ f391 f8 1"/>
              <a:gd name="f461" fmla="+- f393 f394 0"/>
              <a:gd name="f462" fmla="+- f395 0 f396"/>
              <a:gd name="f463" fmla="+- f397 f398 0"/>
              <a:gd name="f464" fmla="+- f399 0 f400"/>
              <a:gd name="f465" fmla="+- f401 f402 0"/>
              <a:gd name="f466" fmla="+- f403 0 f404"/>
              <a:gd name="f467" fmla="+- f405 f406 0"/>
              <a:gd name="f468" fmla="+- f407 0 f408"/>
              <a:gd name="f469" fmla="+- f409 f410 0"/>
              <a:gd name="f470" fmla="+- f411 0 f412"/>
              <a:gd name="f471" fmla="+- f413 f414 0"/>
              <a:gd name="f472" fmla="+- f415 0 f416"/>
              <a:gd name="f473" fmla="+- f417 f418 0"/>
              <a:gd name="f474" fmla="+- f419 0 f420"/>
              <a:gd name="f475" fmla="+- f421 f422 0"/>
              <a:gd name="f476" fmla="+- f423 0 f424"/>
              <a:gd name="f477" fmla="+- f425 f398 0"/>
              <a:gd name="f478" fmla="+- f426 0 f400"/>
              <a:gd name="f479" fmla="+- f427 f428 0"/>
              <a:gd name="f480" fmla="+- f429 0 f430"/>
              <a:gd name="f481" fmla="+- f431 f432 0"/>
              <a:gd name="f482" fmla="+- f433 0 f434"/>
              <a:gd name="f483" fmla="+- f435 f436 0"/>
              <a:gd name="f484" fmla="+- f437 0 f438"/>
              <a:gd name="f485" fmla="+- f439 f440 0"/>
              <a:gd name="f486" fmla="+- f441 0 f442"/>
              <a:gd name="f487" fmla="+- f443 f444 0"/>
              <a:gd name="f488" fmla="+- f445 0 f446"/>
              <a:gd name="f489" fmla="+- f447 f448 0"/>
              <a:gd name="f490" fmla="+- f449 0 f450"/>
              <a:gd name="f491" fmla="+- f451 f452 0"/>
              <a:gd name="f492" fmla="+- f453 0 f454"/>
              <a:gd name="f493" fmla="+- f455 f394 0"/>
              <a:gd name="f494" fmla="+- f456 0 f396"/>
              <a:gd name="f495" fmla="+- f457 f458 0"/>
              <a:gd name="f496" fmla="+- f459 0 f460"/>
              <a:gd name="f497" fmla="+- f461 10800 0"/>
              <a:gd name="f498" fmla="+- 0 0 f462"/>
              <a:gd name="f499" fmla="+- f463 10800 0"/>
              <a:gd name="f500" fmla="+- 0 0 f464"/>
              <a:gd name="f501" fmla="+- f465 10800 0"/>
              <a:gd name="f502" fmla="+- 0 0 f466"/>
              <a:gd name="f503" fmla="+- f467 10800 0"/>
              <a:gd name="f504" fmla="+- 0 0 f468"/>
              <a:gd name="f505" fmla="+- f469 10800 0"/>
              <a:gd name="f506" fmla="+- 0 0 f470"/>
              <a:gd name="f507" fmla="+- f471 10800 0"/>
              <a:gd name="f508" fmla="+- 0 0 f472"/>
              <a:gd name="f509" fmla="+- f473 10800 0"/>
              <a:gd name="f510" fmla="+- 0 0 f474"/>
              <a:gd name="f511" fmla="+- f475 10800 0"/>
              <a:gd name="f512" fmla="+- 0 0 f476"/>
              <a:gd name="f513" fmla="+- f477 10800 0"/>
              <a:gd name="f514" fmla="+- 0 0 f478"/>
              <a:gd name="f515" fmla="+- f479 10800 0"/>
              <a:gd name="f516" fmla="+- 0 0 f480"/>
              <a:gd name="f517" fmla="+- f481 10800 0"/>
              <a:gd name="f518" fmla="+- 0 0 f482"/>
              <a:gd name="f519" fmla="+- f483 10800 0"/>
              <a:gd name="f520" fmla="+- 0 0 f484"/>
              <a:gd name="f521" fmla="+- f485 10800 0"/>
              <a:gd name="f522" fmla="+- 0 0 f486"/>
              <a:gd name="f523" fmla="+- f487 10800 0"/>
              <a:gd name="f524" fmla="+- 0 0 f488"/>
              <a:gd name="f525" fmla="+- f489 10800 0"/>
              <a:gd name="f526" fmla="+- 0 0 f490"/>
              <a:gd name="f527" fmla="+- f491 10800 0"/>
              <a:gd name="f528" fmla="+- 0 0 f492"/>
              <a:gd name="f529" fmla="+- f493 10800 0"/>
              <a:gd name="f530" fmla="+- 0 0 f494"/>
              <a:gd name="f531" fmla="+- f495 10800 0"/>
              <a:gd name="f532" fmla="+- 0 0 f496"/>
              <a:gd name="f533" fmla="+- f498 10800 0"/>
              <a:gd name="f534" fmla="+- f500 10800 0"/>
              <a:gd name="f535" fmla="+- f502 10800 0"/>
              <a:gd name="f536" fmla="+- f504 10800 0"/>
              <a:gd name="f537" fmla="+- f506 10800 0"/>
              <a:gd name="f538" fmla="+- f508 10800 0"/>
              <a:gd name="f539" fmla="+- f510 10800 0"/>
              <a:gd name="f540" fmla="+- f512 10800 0"/>
              <a:gd name="f541" fmla="+- f514 10800 0"/>
              <a:gd name="f542" fmla="+- f516 10800 0"/>
              <a:gd name="f543" fmla="+- f518 10800 0"/>
              <a:gd name="f544" fmla="+- f520 10800 0"/>
              <a:gd name="f545" fmla="+- f522 10800 0"/>
              <a:gd name="f546" fmla="+- f524 10800 0"/>
              <a:gd name="f547" fmla="+- f526 10800 0"/>
              <a:gd name="f548" fmla="+- f528 10800 0"/>
              <a:gd name="f549" fmla="+- f530 10800 0"/>
              <a:gd name="f550" fmla="+- f532 10800 0"/>
              <a:gd name="f551" fmla="*/ f497 f13 1"/>
              <a:gd name="f552" fmla="*/ f499 f13 1"/>
              <a:gd name="f553" fmla="*/ f534 f14 1"/>
              <a:gd name="f554" fmla="*/ f533 f14 1"/>
            </a:gdLst>
            <a:ahLst>
              <a:ahXY gdRefX="f0" minX="f5" maxX="f10" gdRefY="" minY="0" maxY="0">
                <a:pos x="f36" y="f8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1" t="f554" r="f552" b="f553"/>
            <a:pathLst>
              <a:path w="21600" h="21600">
                <a:moveTo>
                  <a:pt x="f501" y="f535"/>
                </a:moveTo>
                <a:lnTo>
                  <a:pt x="f503" y="f536"/>
                </a:lnTo>
                <a:lnTo>
                  <a:pt x="f505" y="f537"/>
                </a:lnTo>
                <a:lnTo>
                  <a:pt x="f507" y="f538"/>
                </a:lnTo>
                <a:lnTo>
                  <a:pt x="f509" y="f539"/>
                </a:lnTo>
                <a:lnTo>
                  <a:pt x="f511" y="f540"/>
                </a:lnTo>
                <a:lnTo>
                  <a:pt x="f513" y="f541"/>
                </a:lnTo>
                <a:lnTo>
                  <a:pt x="f515" y="f542"/>
                </a:lnTo>
                <a:lnTo>
                  <a:pt x="f517" y="f543"/>
                </a:lnTo>
                <a:lnTo>
                  <a:pt x="f519" y="f544"/>
                </a:lnTo>
                <a:lnTo>
                  <a:pt x="f521" y="f545"/>
                </a:lnTo>
                <a:lnTo>
                  <a:pt x="f523" y="f546"/>
                </a:lnTo>
                <a:lnTo>
                  <a:pt x="f525" y="f547"/>
                </a:lnTo>
                <a:lnTo>
                  <a:pt x="f527" y="f548"/>
                </a:lnTo>
                <a:lnTo>
                  <a:pt x="f529" y="f549"/>
                </a:lnTo>
                <a:lnTo>
                  <a:pt x="f531" y="f550"/>
                </a:lnTo>
                <a:lnTo>
                  <a:pt x="f501" y="f535"/>
                </a:lnTo>
                <a:close/>
              </a:path>
            </a:pathLst>
          </a:custGeom>
          <a:solidFill>
            <a:srgbClr val="4F81BD"/>
          </a:solidFill>
          <a:ln w="25557">
            <a:solidFill>
              <a:srgbClr val="3A5F8B"/>
            </a:solidFill>
            <a:prstDash val="solid"/>
          </a:ln>
        </p:spPr>
        <p:txBody>
          <a:bodyPr lIns="90004" tIns="44997" rIns="90004" bIns="44997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rPr>
              <a:t>8</a:t>
            </a:r>
            <a:endParaRPr lang="cs-CZ" sz="2400" kern="0" dirty="0">
              <a:solidFill>
                <a:srgbClr val="000000"/>
              </a:solidFill>
              <a:latin typeface="Calibri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200</Words>
  <Application>Microsoft Office PowerPoint</Application>
  <PresentationFormat>Předvádění na obrazovce (4:3)</PresentationFormat>
  <Paragraphs>55</Paragraphs>
  <Slides>10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Psychologie</vt:lpstr>
      <vt:lpstr>Snímek 2</vt:lpstr>
      <vt:lpstr>1</vt:lpstr>
      <vt:lpstr>Snímek 4</vt:lpstr>
      <vt:lpstr>1</vt:lpstr>
      <vt:lpstr>Snímek 6</vt:lpstr>
      <vt:lpstr>1</vt:lpstr>
      <vt:lpstr>Snímek 8</vt:lpstr>
      <vt:lpstr>0;1;3</vt:lpstr>
      <vt:lpstr>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</dc:title>
  <dc:creator>Vaše jméno</dc:creator>
  <cp:lastModifiedBy>manak</cp:lastModifiedBy>
  <cp:revision>4</cp:revision>
  <dcterms:created xsi:type="dcterms:W3CDTF">2014-01-02T17:30:18Z</dcterms:created>
  <dcterms:modified xsi:type="dcterms:W3CDTF">2014-01-13T07:23:22Z</dcterms:modified>
</cp:coreProperties>
</file>